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 id="2147483756" r:id="rId2"/>
    <p:sldMasterId id="2147483979" r:id="rId3"/>
    <p:sldMasterId id="2147484014" r:id="rId4"/>
    <p:sldMasterId id="2147484028" r:id="rId5"/>
    <p:sldMasterId id="2147484063" r:id="rId6"/>
  </p:sldMasterIdLst>
  <p:sldIdLst>
    <p:sldId id="256" r:id="rId7"/>
    <p:sldId id="260" r:id="rId8"/>
    <p:sldId id="262" r:id="rId9"/>
    <p:sldId id="263"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77" r:id="rId23"/>
    <p:sldId id="279" r:id="rId24"/>
    <p:sldId id="278"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6" autoAdjust="0"/>
    <p:restoredTop sz="94660"/>
  </p:normalViewPr>
  <p:slideViewPr>
    <p:cSldViewPr snapToGrid="0">
      <p:cViewPr varScale="1">
        <p:scale>
          <a:sx n="73" d="100"/>
          <a:sy n="73" d="100"/>
        </p:scale>
        <p:origin x="6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1.svg"/><Relationship Id="rId1" Type="http://schemas.openxmlformats.org/officeDocument/2006/relationships/image" Target="../media/image18.png"/><Relationship Id="rId6" Type="http://schemas.openxmlformats.org/officeDocument/2006/relationships/image" Target="../media/image15.svg"/><Relationship Id="rId5" Type="http://schemas.openxmlformats.org/officeDocument/2006/relationships/image" Target="../media/image2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7E2138-3272-490A-AA1F-6E6EBD6AD766}" type="doc">
      <dgm:prSet loTypeId="urn:microsoft.com/office/officeart/2005/8/layout/vList3" loCatId="list" qsTypeId="urn:microsoft.com/office/officeart/2005/8/quickstyle/simple1" qsCatId="simple" csTypeId="urn:microsoft.com/office/officeart/2005/8/colors/colorful4" csCatId="colorful" phldr="1"/>
      <dgm:spPr/>
    </dgm:pt>
    <dgm:pt modelId="{E4724C64-9E06-404F-AEE7-632DDC66613D}">
      <dgm:prSet phldrT="[Texto]" custT="1"/>
      <dgm:spPr/>
      <dgm:t>
        <a:bodyPr/>
        <a:lstStyle/>
        <a:p>
          <a:r>
            <a:rPr lang="es-ES" sz="1800" b="1" dirty="0">
              <a:latin typeface="Century Gothic" panose="020B0502020202020204" pitchFamily="34" charset="0"/>
            </a:rPr>
            <a:t>Debe analizar detenidamente todos los elementos que constituyen el problema</a:t>
          </a:r>
          <a:endParaRPr lang="es-MX" sz="1800" b="1" dirty="0">
            <a:latin typeface="Century Gothic" panose="020B0502020202020204" pitchFamily="34" charset="0"/>
          </a:endParaRPr>
        </a:p>
      </dgm:t>
    </dgm:pt>
    <dgm:pt modelId="{EAE0BCB6-9964-4CFB-97A3-DA6C5C9E9407}" type="parTrans" cxnId="{B431295C-2C60-4FE3-8A23-C200D08697AA}">
      <dgm:prSet/>
      <dgm:spPr/>
      <dgm:t>
        <a:bodyPr/>
        <a:lstStyle/>
        <a:p>
          <a:endParaRPr lang="es-MX"/>
        </a:p>
      </dgm:t>
    </dgm:pt>
    <dgm:pt modelId="{55C6B539-FFC4-49CE-B3E7-D7EAF23FF4DF}" type="sibTrans" cxnId="{B431295C-2C60-4FE3-8A23-C200D08697AA}">
      <dgm:prSet/>
      <dgm:spPr/>
      <dgm:t>
        <a:bodyPr/>
        <a:lstStyle/>
        <a:p>
          <a:endParaRPr lang="es-MX"/>
        </a:p>
      </dgm:t>
    </dgm:pt>
    <dgm:pt modelId="{9DBF1141-A6FF-41D5-8009-C1927DBBEBCF}">
      <dgm:prSet phldrT="[Texto]" custT="1"/>
      <dgm:spPr/>
      <dgm:t>
        <a:bodyPr/>
        <a:lstStyle/>
        <a:p>
          <a:r>
            <a:rPr lang="es-ES" sz="1800" b="1" dirty="0">
              <a:latin typeface="Century Gothic" panose="020B0502020202020204" pitchFamily="34" charset="0"/>
            </a:rPr>
            <a:t>Debe seleccionar los elementos que serán abarcados en la investigación.</a:t>
          </a:r>
          <a:endParaRPr lang="es-MX" sz="1800" b="1" dirty="0">
            <a:latin typeface="Century Gothic" panose="020B0502020202020204" pitchFamily="34" charset="0"/>
          </a:endParaRPr>
        </a:p>
      </dgm:t>
    </dgm:pt>
    <dgm:pt modelId="{5C23EBF0-8948-4BF6-83EE-CFDE33BAC5AF}" type="parTrans" cxnId="{50CEF45A-A8B6-4CEF-8154-EEF87DB3DD6F}">
      <dgm:prSet/>
      <dgm:spPr/>
      <dgm:t>
        <a:bodyPr/>
        <a:lstStyle/>
        <a:p>
          <a:endParaRPr lang="es-MX"/>
        </a:p>
      </dgm:t>
    </dgm:pt>
    <dgm:pt modelId="{EFDC5FC7-1845-4057-9DB7-C610984ACD97}" type="sibTrans" cxnId="{50CEF45A-A8B6-4CEF-8154-EEF87DB3DD6F}">
      <dgm:prSet/>
      <dgm:spPr/>
      <dgm:t>
        <a:bodyPr/>
        <a:lstStyle/>
        <a:p>
          <a:endParaRPr lang="es-MX"/>
        </a:p>
      </dgm:t>
    </dgm:pt>
    <dgm:pt modelId="{07A3FBDE-32A5-4354-A174-4C476E191AB5}">
      <dgm:prSet phldrT="[Texto]" custT="1"/>
      <dgm:spPr/>
      <dgm:t>
        <a:bodyPr/>
        <a:lstStyle/>
        <a:p>
          <a:r>
            <a:rPr lang="es-ES" sz="1800" b="1" dirty="0">
              <a:latin typeface="Century Gothic" panose="020B0502020202020204" pitchFamily="34" charset="0"/>
            </a:rPr>
            <a:t>Los objetivos de la investigación se construyen en relación a las variables a estudiar.</a:t>
          </a:r>
          <a:endParaRPr lang="es-MX" sz="1800" b="1" dirty="0">
            <a:latin typeface="Century Gothic" panose="020B0502020202020204" pitchFamily="34" charset="0"/>
          </a:endParaRPr>
        </a:p>
      </dgm:t>
    </dgm:pt>
    <dgm:pt modelId="{860A8EED-898D-4E08-BDA7-B2E1F6CAB077}" type="parTrans" cxnId="{EC4E5595-BAC4-4C5A-B8F6-0F89124538B5}">
      <dgm:prSet/>
      <dgm:spPr/>
      <dgm:t>
        <a:bodyPr/>
        <a:lstStyle/>
        <a:p>
          <a:endParaRPr lang="es-MX"/>
        </a:p>
      </dgm:t>
    </dgm:pt>
    <dgm:pt modelId="{FE6EB2A4-244C-4701-BD65-A79DBA8E58A6}" type="sibTrans" cxnId="{EC4E5595-BAC4-4C5A-B8F6-0F89124538B5}">
      <dgm:prSet/>
      <dgm:spPr/>
      <dgm:t>
        <a:bodyPr/>
        <a:lstStyle/>
        <a:p>
          <a:endParaRPr lang="es-MX"/>
        </a:p>
      </dgm:t>
    </dgm:pt>
    <dgm:pt modelId="{240DD913-81A4-4249-9B57-F284D106F14D}">
      <dgm:prSet phldrT="[Texto]" custT="1"/>
      <dgm:spPr/>
      <dgm:t>
        <a:bodyPr/>
        <a:lstStyle/>
        <a:p>
          <a:r>
            <a:rPr lang="es-ES" sz="1800" b="1" dirty="0">
              <a:latin typeface="Century Gothic" panose="020B0502020202020204" pitchFamily="34" charset="0"/>
            </a:rPr>
            <a:t>Los objetivos de la investigación se refieren a los aspectos del problema que deben ser estudiados o a los resultados que se espera obtener</a:t>
          </a:r>
          <a:endParaRPr lang="es-MX" sz="1800" b="1" dirty="0">
            <a:latin typeface="Century Gothic" panose="020B0502020202020204" pitchFamily="34" charset="0"/>
          </a:endParaRPr>
        </a:p>
      </dgm:t>
    </dgm:pt>
    <dgm:pt modelId="{A4A5CCC8-0A1E-4F90-A545-AD6B484ED295}" type="parTrans" cxnId="{FE782F37-7635-4288-8C66-19F428A1DB87}">
      <dgm:prSet/>
      <dgm:spPr/>
      <dgm:t>
        <a:bodyPr/>
        <a:lstStyle/>
        <a:p>
          <a:endParaRPr lang="es-MX"/>
        </a:p>
      </dgm:t>
    </dgm:pt>
    <dgm:pt modelId="{E568DED3-4003-4614-A149-7C205D2E8D64}" type="sibTrans" cxnId="{FE782F37-7635-4288-8C66-19F428A1DB87}">
      <dgm:prSet/>
      <dgm:spPr/>
      <dgm:t>
        <a:bodyPr/>
        <a:lstStyle/>
        <a:p>
          <a:endParaRPr lang="es-MX"/>
        </a:p>
      </dgm:t>
    </dgm:pt>
    <dgm:pt modelId="{3617BD2D-657E-4BDC-AF71-95401E677898}" type="pres">
      <dgm:prSet presAssocID="{527E2138-3272-490A-AA1F-6E6EBD6AD766}" presName="linearFlow" presStyleCnt="0">
        <dgm:presLayoutVars>
          <dgm:dir/>
          <dgm:resizeHandles val="exact"/>
        </dgm:presLayoutVars>
      </dgm:prSet>
      <dgm:spPr/>
    </dgm:pt>
    <dgm:pt modelId="{FE904537-876A-4B99-AFB9-EAF67EF2A004}" type="pres">
      <dgm:prSet presAssocID="{E4724C64-9E06-404F-AEE7-632DDC66613D}" presName="composite" presStyleCnt="0"/>
      <dgm:spPr/>
    </dgm:pt>
    <dgm:pt modelId="{C6C6CD63-A257-4584-9BA5-5D23710137BB}" type="pres">
      <dgm:prSet presAssocID="{E4724C64-9E06-404F-AEE7-632DDC66613D}" presName="imgShp" presStyleLbl="fgImgPlace1" presStyleIdx="0" presStyleCnt="4" custLinFactNeighborX="-2396" custLinFactNeighborY="799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luvia de ideas de grupo"/>
        </a:ext>
      </dgm:extLst>
    </dgm:pt>
    <dgm:pt modelId="{C36D678F-0A75-4AF8-B8F1-27425F9C2820}" type="pres">
      <dgm:prSet presAssocID="{E4724C64-9E06-404F-AEE7-632DDC66613D}" presName="txShp" presStyleLbl="node1" presStyleIdx="0" presStyleCnt="4">
        <dgm:presLayoutVars>
          <dgm:bulletEnabled val="1"/>
        </dgm:presLayoutVars>
      </dgm:prSet>
      <dgm:spPr/>
    </dgm:pt>
    <dgm:pt modelId="{A7839803-F9CF-4256-B936-8217CAB01680}" type="pres">
      <dgm:prSet presAssocID="{55C6B539-FFC4-49CE-B3E7-D7EAF23FF4DF}" presName="spacing" presStyleCnt="0"/>
      <dgm:spPr/>
    </dgm:pt>
    <dgm:pt modelId="{F5620D34-AEE0-44AE-91AE-67EA68C6AC03}" type="pres">
      <dgm:prSet presAssocID="{9DBF1141-A6FF-41D5-8009-C1927DBBEBCF}" presName="composite" presStyleCnt="0"/>
      <dgm:spPr/>
    </dgm:pt>
    <dgm:pt modelId="{EC854920-B857-463E-BF00-29D91CD67F84}" type="pres">
      <dgm:prSet presAssocID="{9DBF1141-A6FF-41D5-8009-C1927DBBEBCF}"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unión"/>
        </a:ext>
      </dgm:extLst>
    </dgm:pt>
    <dgm:pt modelId="{A76B652E-C562-4DF0-A5E0-CCB5D590F383}" type="pres">
      <dgm:prSet presAssocID="{9DBF1141-A6FF-41D5-8009-C1927DBBEBCF}" presName="txShp" presStyleLbl="node1" presStyleIdx="1" presStyleCnt="4">
        <dgm:presLayoutVars>
          <dgm:bulletEnabled val="1"/>
        </dgm:presLayoutVars>
      </dgm:prSet>
      <dgm:spPr/>
    </dgm:pt>
    <dgm:pt modelId="{50DB2D3E-A92A-4BCA-94B6-E0EBA3EC7CFC}" type="pres">
      <dgm:prSet presAssocID="{EFDC5FC7-1845-4057-9DB7-C610984ACD97}" presName="spacing" presStyleCnt="0"/>
      <dgm:spPr/>
    </dgm:pt>
    <dgm:pt modelId="{D5BB60C9-DAA4-4CE3-AE6A-287E5E72D764}" type="pres">
      <dgm:prSet presAssocID="{07A3FBDE-32A5-4354-A174-4C476E191AB5}" presName="composite" presStyleCnt="0"/>
      <dgm:spPr/>
    </dgm:pt>
    <dgm:pt modelId="{A744C324-7FEB-4F09-8E9D-5C6D01BA36DF}" type="pres">
      <dgm:prSet presAssocID="{07A3FBDE-32A5-4354-A174-4C476E191AB5}"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izarra"/>
        </a:ext>
      </dgm:extLst>
    </dgm:pt>
    <dgm:pt modelId="{549FECE6-51C9-4177-A7BB-8FF0011074B7}" type="pres">
      <dgm:prSet presAssocID="{07A3FBDE-32A5-4354-A174-4C476E191AB5}" presName="txShp" presStyleLbl="node1" presStyleIdx="2" presStyleCnt="4">
        <dgm:presLayoutVars>
          <dgm:bulletEnabled val="1"/>
        </dgm:presLayoutVars>
      </dgm:prSet>
      <dgm:spPr/>
    </dgm:pt>
    <dgm:pt modelId="{8A25CEB6-A30E-4916-92A8-56CB8520FE21}" type="pres">
      <dgm:prSet presAssocID="{FE6EB2A4-244C-4701-BD65-A79DBA8E58A6}" presName="spacing" presStyleCnt="0"/>
      <dgm:spPr/>
    </dgm:pt>
    <dgm:pt modelId="{5370CBE1-A304-42C7-BAB5-D6EBD829B03A}" type="pres">
      <dgm:prSet presAssocID="{240DD913-81A4-4249-9B57-F284D106F14D}" presName="composite" presStyleCnt="0"/>
      <dgm:spPr/>
    </dgm:pt>
    <dgm:pt modelId="{B2A73A1D-3B15-4BE7-8875-81420691F68D}" type="pres">
      <dgm:prSet presAssocID="{240DD913-81A4-4249-9B57-F284D106F14D}"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eguntas"/>
        </a:ext>
      </dgm:extLst>
    </dgm:pt>
    <dgm:pt modelId="{9B854BDE-364A-47A1-B74A-6F73A889613F}" type="pres">
      <dgm:prSet presAssocID="{240DD913-81A4-4249-9B57-F284D106F14D}" presName="txShp" presStyleLbl="node1" presStyleIdx="3" presStyleCnt="4">
        <dgm:presLayoutVars>
          <dgm:bulletEnabled val="1"/>
        </dgm:presLayoutVars>
      </dgm:prSet>
      <dgm:spPr/>
    </dgm:pt>
  </dgm:ptLst>
  <dgm:cxnLst>
    <dgm:cxn modelId="{FE782F37-7635-4288-8C66-19F428A1DB87}" srcId="{527E2138-3272-490A-AA1F-6E6EBD6AD766}" destId="{240DD913-81A4-4249-9B57-F284D106F14D}" srcOrd="3" destOrd="0" parTransId="{A4A5CCC8-0A1E-4F90-A545-AD6B484ED295}" sibTransId="{E568DED3-4003-4614-A149-7C205D2E8D64}"/>
    <dgm:cxn modelId="{B431295C-2C60-4FE3-8A23-C200D08697AA}" srcId="{527E2138-3272-490A-AA1F-6E6EBD6AD766}" destId="{E4724C64-9E06-404F-AEE7-632DDC66613D}" srcOrd="0" destOrd="0" parTransId="{EAE0BCB6-9964-4CFB-97A3-DA6C5C9E9407}" sibTransId="{55C6B539-FFC4-49CE-B3E7-D7EAF23FF4DF}"/>
    <dgm:cxn modelId="{0CFF8665-33F7-4527-8E6D-B4D8F273E269}" type="presOf" srcId="{E4724C64-9E06-404F-AEE7-632DDC66613D}" destId="{C36D678F-0A75-4AF8-B8F1-27425F9C2820}" srcOrd="0" destOrd="0" presId="urn:microsoft.com/office/officeart/2005/8/layout/vList3"/>
    <dgm:cxn modelId="{D6DA3174-8F71-4E65-B824-E2C18E70C4C1}" type="presOf" srcId="{07A3FBDE-32A5-4354-A174-4C476E191AB5}" destId="{549FECE6-51C9-4177-A7BB-8FF0011074B7}" srcOrd="0" destOrd="0" presId="urn:microsoft.com/office/officeart/2005/8/layout/vList3"/>
    <dgm:cxn modelId="{50CEF45A-A8B6-4CEF-8154-EEF87DB3DD6F}" srcId="{527E2138-3272-490A-AA1F-6E6EBD6AD766}" destId="{9DBF1141-A6FF-41D5-8009-C1927DBBEBCF}" srcOrd="1" destOrd="0" parTransId="{5C23EBF0-8948-4BF6-83EE-CFDE33BAC5AF}" sibTransId="{EFDC5FC7-1845-4057-9DB7-C610984ACD97}"/>
    <dgm:cxn modelId="{EC4E5595-BAC4-4C5A-B8F6-0F89124538B5}" srcId="{527E2138-3272-490A-AA1F-6E6EBD6AD766}" destId="{07A3FBDE-32A5-4354-A174-4C476E191AB5}" srcOrd="2" destOrd="0" parTransId="{860A8EED-898D-4E08-BDA7-B2E1F6CAB077}" sibTransId="{FE6EB2A4-244C-4701-BD65-A79DBA8E58A6}"/>
    <dgm:cxn modelId="{F11FBB9D-C060-4425-8592-14C62F71463B}" type="presOf" srcId="{527E2138-3272-490A-AA1F-6E6EBD6AD766}" destId="{3617BD2D-657E-4BDC-AF71-95401E677898}" srcOrd="0" destOrd="0" presId="urn:microsoft.com/office/officeart/2005/8/layout/vList3"/>
    <dgm:cxn modelId="{3F311FC0-85F8-406E-88AC-C1EDCBE56F39}" type="presOf" srcId="{240DD913-81A4-4249-9B57-F284D106F14D}" destId="{9B854BDE-364A-47A1-B74A-6F73A889613F}" srcOrd="0" destOrd="0" presId="urn:microsoft.com/office/officeart/2005/8/layout/vList3"/>
    <dgm:cxn modelId="{32F0C7FE-5EAF-48F1-A12B-104B1588E9CB}" type="presOf" srcId="{9DBF1141-A6FF-41D5-8009-C1927DBBEBCF}" destId="{A76B652E-C562-4DF0-A5E0-CCB5D590F383}" srcOrd="0" destOrd="0" presId="urn:microsoft.com/office/officeart/2005/8/layout/vList3"/>
    <dgm:cxn modelId="{71EFFE55-B520-4ABD-9337-C2E7037E897F}" type="presParOf" srcId="{3617BD2D-657E-4BDC-AF71-95401E677898}" destId="{FE904537-876A-4B99-AFB9-EAF67EF2A004}" srcOrd="0" destOrd="0" presId="urn:microsoft.com/office/officeart/2005/8/layout/vList3"/>
    <dgm:cxn modelId="{9DAE125E-4DD7-4DFE-9674-6E00BCBF973F}" type="presParOf" srcId="{FE904537-876A-4B99-AFB9-EAF67EF2A004}" destId="{C6C6CD63-A257-4584-9BA5-5D23710137BB}" srcOrd="0" destOrd="0" presId="urn:microsoft.com/office/officeart/2005/8/layout/vList3"/>
    <dgm:cxn modelId="{6A9E6891-F6AF-4265-8A24-F26B348BA5CD}" type="presParOf" srcId="{FE904537-876A-4B99-AFB9-EAF67EF2A004}" destId="{C36D678F-0A75-4AF8-B8F1-27425F9C2820}" srcOrd="1" destOrd="0" presId="urn:microsoft.com/office/officeart/2005/8/layout/vList3"/>
    <dgm:cxn modelId="{2604026F-2FAC-46F7-B1E7-B281BB8BF3CA}" type="presParOf" srcId="{3617BD2D-657E-4BDC-AF71-95401E677898}" destId="{A7839803-F9CF-4256-B936-8217CAB01680}" srcOrd="1" destOrd="0" presId="urn:microsoft.com/office/officeart/2005/8/layout/vList3"/>
    <dgm:cxn modelId="{82679C37-991B-4E17-903F-7513D7EE6E6C}" type="presParOf" srcId="{3617BD2D-657E-4BDC-AF71-95401E677898}" destId="{F5620D34-AEE0-44AE-91AE-67EA68C6AC03}" srcOrd="2" destOrd="0" presId="urn:microsoft.com/office/officeart/2005/8/layout/vList3"/>
    <dgm:cxn modelId="{F3EA097F-DDBB-4DA9-88F8-BFA1E0F1AEBD}" type="presParOf" srcId="{F5620D34-AEE0-44AE-91AE-67EA68C6AC03}" destId="{EC854920-B857-463E-BF00-29D91CD67F84}" srcOrd="0" destOrd="0" presId="urn:microsoft.com/office/officeart/2005/8/layout/vList3"/>
    <dgm:cxn modelId="{41615AD7-28FC-4EB7-8087-523135069551}" type="presParOf" srcId="{F5620D34-AEE0-44AE-91AE-67EA68C6AC03}" destId="{A76B652E-C562-4DF0-A5E0-CCB5D590F383}" srcOrd="1" destOrd="0" presId="urn:microsoft.com/office/officeart/2005/8/layout/vList3"/>
    <dgm:cxn modelId="{3FD5337F-864B-41F6-957B-1DA1E4BBEF99}" type="presParOf" srcId="{3617BD2D-657E-4BDC-AF71-95401E677898}" destId="{50DB2D3E-A92A-4BCA-94B6-E0EBA3EC7CFC}" srcOrd="3" destOrd="0" presId="urn:microsoft.com/office/officeart/2005/8/layout/vList3"/>
    <dgm:cxn modelId="{9D96BF7A-4DE3-46A8-93ED-12603C6C679E}" type="presParOf" srcId="{3617BD2D-657E-4BDC-AF71-95401E677898}" destId="{D5BB60C9-DAA4-4CE3-AE6A-287E5E72D764}" srcOrd="4" destOrd="0" presId="urn:microsoft.com/office/officeart/2005/8/layout/vList3"/>
    <dgm:cxn modelId="{DDB72497-D96C-435E-B7BD-6B75C0573561}" type="presParOf" srcId="{D5BB60C9-DAA4-4CE3-AE6A-287E5E72D764}" destId="{A744C324-7FEB-4F09-8E9D-5C6D01BA36DF}" srcOrd="0" destOrd="0" presId="urn:microsoft.com/office/officeart/2005/8/layout/vList3"/>
    <dgm:cxn modelId="{7ADC9BD2-8D35-415C-8152-B73C600B7C94}" type="presParOf" srcId="{D5BB60C9-DAA4-4CE3-AE6A-287E5E72D764}" destId="{549FECE6-51C9-4177-A7BB-8FF0011074B7}" srcOrd="1" destOrd="0" presId="urn:microsoft.com/office/officeart/2005/8/layout/vList3"/>
    <dgm:cxn modelId="{9F00DEB9-25A5-41D4-9369-7E089F879DBA}" type="presParOf" srcId="{3617BD2D-657E-4BDC-AF71-95401E677898}" destId="{8A25CEB6-A30E-4916-92A8-56CB8520FE21}" srcOrd="5" destOrd="0" presId="urn:microsoft.com/office/officeart/2005/8/layout/vList3"/>
    <dgm:cxn modelId="{652A64D7-8BBD-40B7-9604-D952318F6D9E}" type="presParOf" srcId="{3617BD2D-657E-4BDC-AF71-95401E677898}" destId="{5370CBE1-A304-42C7-BAB5-D6EBD829B03A}" srcOrd="6" destOrd="0" presId="urn:microsoft.com/office/officeart/2005/8/layout/vList3"/>
    <dgm:cxn modelId="{B5539A9F-5CB6-42E2-B7A0-EFE5878AB1CC}" type="presParOf" srcId="{5370CBE1-A304-42C7-BAB5-D6EBD829B03A}" destId="{B2A73A1D-3B15-4BE7-8875-81420691F68D}" srcOrd="0" destOrd="0" presId="urn:microsoft.com/office/officeart/2005/8/layout/vList3"/>
    <dgm:cxn modelId="{8C8859DB-A313-4651-8271-F3844DA7BCE0}" type="presParOf" srcId="{5370CBE1-A304-42C7-BAB5-D6EBD829B03A}" destId="{9B854BDE-364A-47A1-B74A-6F73A889613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A0AAF-50BE-4DF4-BECB-2849FA49DD6E}" type="doc">
      <dgm:prSet loTypeId="urn:microsoft.com/office/officeart/2005/8/layout/pyramid2" loCatId="pyramid" qsTypeId="urn:microsoft.com/office/officeart/2005/8/quickstyle/3d1" qsCatId="3D" csTypeId="urn:microsoft.com/office/officeart/2005/8/colors/accent1_3" csCatId="accent1" phldr="1"/>
      <dgm:spPr/>
    </dgm:pt>
    <dgm:pt modelId="{D028277D-39B2-44F8-A0CA-C810C6C57803}">
      <dgm:prSet phldrT="[Texto]"/>
      <dgm:spPr/>
      <dgm:t>
        <a:bodyPr/>
        <a:lstStyle/>
        <a:p>
          <a:r>
            <a:rPr lang="es-MX" dirty="0">
              <a:latin typeface="Century Gothic" panose="020B0502020202020204" pitchFamily="34" charset="0"/>
            </a:rPr>
            <a:t>Nivel Superior o Político</a:t>
          </a:r>
        </a:p>
      </dgm:t>
    </dgm:pt>
    <dgm:pt modelId="{A71B84DB-6BC9-46DF-AAEF-F86100B2AEC2}" type="parTrans" cxnId="{63CC5138-362E-4A06-A927-7A0404A56D7A}">
      <dgm:prSet/>
      <dgm:spPr/>
      <dgm:t>
        <a:bodyPr/>
        <a:lstStyle/>
        <a:p>
          <a:endParaRPr lang="es-MX"/>
        </a:p>
      </dgm:t>
    </dgm:pt>
    <dgm:pt modelId="{8D70F999-84B3-4654-AB4D-DC97DFDEE297}" type="sibTrans" cxnId="{63CC5138-362E-4A06-A927-7A0404A56D7A}">
      <dgm:prSet/>
      <dgm:spPr/>
      <dgm:t>
        <a:bodyPr/>
        <a:lstStyle/>
        <a:p>
          <a:endParaRPr lang="es-MX"/>
        </a:p>
      </dgm:t>
    </dgm:pt>
    <dgm:pt modelId="{D033D813-9552-461E-BF9B-185C191DF4AA}">
      <dgm:prSet phldrT="[Texto]"/>
      <dgm:spPr/>
      <dgm:t>
        <a:bodyPr/>
        <a:lstStyle/>
        <a:p>
          <a:r>
            <a:rPr lang="es-MX" dirty="0">
              <a:latin typeface="Century Gothic" panose="020B0502020202020204" pitchFamily="34" charset="0"/>
            </a:rPr>
            <a:t>Nivel intermedio, ejecutivo o directivo</a:t>
          </a:r>
        </a:p>
      </dgm:t>
    </dgm:pt>
    <dgm:pt modelId="{97BC3AA6-A5A4-423E-B54B-047C789AF130}" type="parTrans" cxnId="{5C35780E-22D3-4ECB-AE1A-B9DD87954A4F}">
      <dgm:prSet/>
      <dgm:spPr/>
      <dgm:t>
        <a:bodyPr/>
        <a:lstStyle/>
        <a:p>
          <a:endParaRPr lang="es-MX"/>
        </a:p>
      </dgm:t>
    </dgm:pt>
    <dgm:pt modelId="{F3DF7DE5-2C93-4773-9FF4-134955641BCC}" type="sibTrans" cxnId="{5C35780E-22D3-4ECB-AE1A-B9DD87954A4F}">
      <dgm:prSet/>
      <dgm:spPr/>
      <dgm:t>
        <a:bodyPr/>
        <a:lstStyle/>
        <a:p>
          <a:endParaRPr lang="es-MX"/>
        </a:p>
      </dgm:t>
    </dgm:pt>
    <dgm:pt modelId="{0A89C6FB-75A5-4C09-AD96-BB5D96395762}">
      <dgm:prSet phldrT="[Texto]"/>
      <dgm:spPr/>
      <dgm:t>
        <a:bodyPr/>
        <a:lstStyle/>
        <a:p>
          <a:r>
            <a:rPr lang="es-MX" dirty="0">
              <a:latin typeface="Century Gothic" panose="020B0502020202020204" pitchFamily="34" charset="0"/>
            </a:rPr>
            <a:t>Nivel Inferior, técnico u operativo</a:t>
          </a:r>
        </a:p>
      </dgm:t>
    </dgm:pt>
    <dgm:pt modelId="{90ECB1EB-8D22-4B0F-A7E2-2FD724140D14}" type="parTrans" cxnId="{F8C53A96-412B-4A61-81A8-7A0100C98FD3}">
      <dgm:prSet/>
      <dgm:spPr/>
      <dgm:t>
        <a:bodyPr/>
        <a:lstStyle/>
        <a:p>
          <a:endParaRPr lang="es-MX"/>
        </a:p>
      </dgm:t>
    </dgm:pt>
    <dgm:pt modelId="{E2DF7395-C74B-4555-AF23-2BDFAA700723}" type="sibTrans" cxnId="{F8C53A96-412B-4A61-81A8-7A0100C98FD3}">
      <dgm:prSet/>
      <dgm:spPr/>
      <dgm:t>
        <a:bodyPr/>
        <a:lstStyle/>
        <a:p>
          <a:endParaRPr lang="es-MX"/>
        </a:p>
      </dgm:t>
    </dgm:pt>
    <dgm:pt modelId="{C19DEDAA-DD36-4BD0-8B7D-C94BEFDF8E16}" type="pres">
      <dgm:prSet presAssocID="{F0AA0AAF-50BE-4DF4-BECB-2849FA49DD6E}" presName="compositeShape" presStyleCnt="0">
        <dgm:presLayoutVars>
          <dgm:dir/>
          <dgm:resizeHandles/>
        </dgm:presLayoutVars>
      </dgm:prSet>
      <dgm:spPr/>
    </dgm:pt>
    <dgm:pt modelId="{371983AB-C93D-4EF9-83DC-3D5F9B984C86}" type="pres">
      <dgm:prSet presAssocID="{F0AA0AAF-50BE-4DF4-BECB-2849FA49DD6E}" presName="pyramid" presStyleLbl="node1" presStyleIdx="0" presStyleCnt="1"/>
      <dgm:spPr/>
    </dgm:pt>
    <dgm:pt modelId="{D24CD469-8D4D-4659-B2A0-DC99BAF8D66B}" type="pres">
      <dgm:prSet presAssocID="{F0AA0AAF-50BE-4DF4-BECB-2849FA49DD6E}" presName="theList" presStyleCnt="0"/>
      <dgm:spPr/>
    </dgm:pt>
    <dgm:pt modelId="{C68B92FF-C5A3-4B27-B620-D6C7B3633EA6}" type="pres">
      <dgm:prSet presAssocID="{D028277D-39B2-44F8-A0CA-C810C6C57803}" presName="aNode" presStyleLbl="fgAcc1" presStyleIdx="0" presStyleCnt="3">
        <dgm:presLayoutVars>
          <dgm:bulletEnabled val="1"/>
        </dgm:presLayoutVars>
      </dgm:prSet>
      <dgm:spPr/>
    </dgm:pt>
    <dgm:pt modelId="{62F27350-60C2-4C4A-A57D-FDB3E2488B89}" type="pres">
      <dgm:prSet presAssocID="{D028277D-39B2-44F8-A0CA-C810C6C57803}" presName="aSpace" presStyleCnt="0"/>
      <dgm:spPr/>
    </dgm:pt>
    <dgm:pt modelId="{7CEFC80F-8FF8-43CE-8B42-CF30A70EEDF0}" type="pres">
      <dgm:prSet presAssocID="{D033D813-9552-461E-BF9B-185C191DF4AA}" presName="aNode" presStyleLbl="fgAcc1" presStyleIdx="1" presStyleCnt="3">
        <dgm:presLayoutVars>
          <dgm:bulletEnabled val="1"/>
        </dgm:presLayoutVars>
      </dgm:prSet>
      <dgm:spPr/>
    </dgm:pt>
    <dgm:pt modelId="{6611158B-22F6-48B3-9E23-8CA6B0519731}" type="pres">
      <dgm:prSet presAssocID="{D033D813-9552-461E-BF9B-185C191DF4AA}" presName="aSpace" presStyleCnt="0"/>
      <dgm:spPr/>
    </dgm:pt>
    <dgm:pt modelId="{075B0683-42C4-40E4-9C95-08D5A9BB24D8}" type="pres">
      <dgm:prSet presAssocID="{0A89C6FB-75A5-4C09-AD96-BB5D96395762}" presName="aNode" presStyleLbl="fgAcc1" presStyleIdx="2" presStyleCnt="3">
        <dgm:presLayoutVars>
          <dgm:bulletEnabled val="1"/>
        </dgm:presLayoutVars>
      </dgm:prSet>
      <dgm:spPr/>
    </dgm:pt>
    <dgm:pt modelId="{20C3E33F-2344-4679-9851-578D751DB36F}" type="pres">
      <dgm:prSet presAssocID="{0A89C6FB-75A5-4C09-AD96-BB5D96395762}" presName="aSpace" presStyleCnt="0"/>
      <dgm:spPr/>
    </dgm:pt>
  </dgm:ptLst>
  <dgm:cxnLst>
    <dgm:cxn modelId="{5C35780E-22D3-4ECB-AE1A-B9DD87954A4F}" srcId="{F0AA0AAF-50BE-4DF4-BECB-2849FA49DD6E}" destId="{D033D813-9552-461E-BF9B-185C191DF4AA}" srcOrd="1" destOrd="0" parTransId="{97BC3AA6-A5A4-423E-B54B-047C789AF130}" sibTransId="{F3DF7DE5-2C93-4773-9FF4-134955641BCC}"/>
    <dgm:cxn modelId="{5D4B431C-7FE8-4F1A-844C-85A74E9C4B70}" type="presOf" srcId="{D033D813-9552-461E-BF9B-185C191DF4AA}" destId="{7CEFC80F-8FF8-43CE-8B42-CF30A70EEDF0}" srcOrd="0" destOrd="0" presId="urn:microsoft.com/office/officeart/2005/8/layout/pyramid2"/>
    <dgm:cxn modelId="{C7470123-FCC3-42CB-8B7C-B02424446663}" type="presOf" srcId="{D028277D-39B2-44F8-A0CA-C810C6C57803}" destId="{C68B92FF-C5A3-4B27-B620-D6C7B3633EA6}" srcOrd="0" destOrd="0" presId="urn:microsoft.com/office/officeart/2005/8/layout/pyramid2"/>
    <dgm:cxn modelId="{63CC5138-362E-4A06-A927-7A0404A56D7A}" srcId="{F0AA0AAF-50BE-4DF4-BECB-2849FA49DD6E}" destId="{D028277D-39B2-44F8-A0CA-C810C6C57803}" srcOrd="0" destOrd="0" parTransId="{A71B84DB-6BC9-46DF-AAEF-F86100B2AEC2}" sibTransId="{8D70F999-84B3-4654-AB4D-DC97DFDEE297}"/>
    <dgm:cxn modelId="{0D26BC72-C511-4058-9B67-9FC2CDCB649D}" type="presOf" srcId="{0A89C6FB-75A5-4C09-AD96-BB5D96395762}" destId="{075B0683-42C4-40E4-9C95-08D5A9BB24D8}" srcOrd="0" destOrd="0" presId="urn:microsoft.com/office/officeart/2005/8/layout/pyramid2"/>
    <dgm:cxn modelId="{F8C53A96-412B-4A61-81A8-7A0100C98FD3}" srcId="{F0AA0AAF-50BE-4DF4-BECB-2849FA49DD6E}" destId="{0A89C6FB-75A5-4C09-AD96-BB5D96395762}" srcOrd="2" destOrd="0" parTransId="{90ECB1EB-8D22-4B0F-A7E2-2FD724140D14}" sibTransId="{E2DF7395-C74B-4555-AF23-2BDFAA700723}"/>
    <dgm:cxn modelId="{3CF129F5-7B7E-42E0-B5DF-9733B8C41431}" type="presOf" srcId="{F0AA0AAF-50BE-4DF4-BECB-2849FA49DD6E}" destId="{C19DEDAA-DD36-4BD0-8B7D-C94BEFDF8E16}" srcOrd="0" destOrd="0" presId="urn:microsoft.com/office/officeart/2005/8/layout/pyramid2"/>
    <dgm:cxn modelId="{1A8A8353-7ADC-4722-90BD-2628D4AB20F1}" type="presParOf" srcId="{C19DEDAA-DD36-4BD0-8B7D-C94BEFDF8E16}" destId="{371983AB-C93D-4EF9-83DC-3D5F9B984C86}" srcOrd="0" destOrd="0" presId="urn:microsoft.com/office/officeart/2005/8/layout/pyramid2"/>
    <dgm:cxn modelId="{26A94514-7B4E-4A13-8F8D-0A72B8F6C527}" type="presParOf" srcId="{C19DEDAA-DD36-4BD0-8B7D-C94BEFDF8E16}" destId="{D24CD469-8D4D-4659-B2A0-DC99BAF8D66B}" srcOrd="1" destOrd="0" presId="urn:microsoft.com/office/officeart/2005/8/layout/pyramid2"/>
    <dgm:cxn modelId="{EBBF35AA-662D-4508-AD89-DDB2D3197765}" type="presParOf" srcId="{D24CD469-8D4D-4659-B2A0-DC99BAF8D66B}" destId="{C68B92FF-C5A3-4B27-B620-D6C7B3633EA6}" srcOrd="0" destOrd="0" presId="urn:microsoft.com/office/officeart/2005/8/layout/pyramid2"/>
    <dgm:cxn modelId="{AC15971F-8455-43B3-9934-F2A9D4B0F009}" type="presParOf" srcId="{D24CD469-8D4D-4659-B2A0-DC99BAF8D66B}" destId="{62F27350-60C2-4C4A-A57D-FDB3E2488B89}" srcOrd="1" destOrd="0" presId="urn:microsoft.com/office/officeart/2005/8/layout/pyramid2"/>
    <dgm:cxn modelId="{5E4E79AC-8FAE-4204-BFFA-2603D02AA6AE}" type="presParOf" srcId="{D24CD469-8D4D-4659-B2A0-DC99BAF8D66B}" destId="{7CEFC80F-8FF8-43CE-8B42-CF30A70EEDF0}" srcOrd="2" destOrd="0" presId="urn:microsoft.com/office/officeart/2005/8/layout/pyramid2"/>
    <dgm:cxn modelId="{E45AB6DE-0543-4ACD-A890-DE928715B830}" type="presParOf" srcId="{D24CD469-8D4D-4659-B2A0-DC99BAF8D66B}" destId="{6611158B-22F6-48B3-9E23-8CA6B0519731}" srcOrd="3" destOrd="0" presId="urn:microsoft.com/office/officeart/2005/8/layout/pyramid2"/>
    <dgm:cxn modelId="{6924A9AC-6718-4700-B571-7DD48B310244}" type="presParOf" srcId="{D24CD469-8D4D-4659-B2A0-DC99BAF8D66B}" destId="{075B0683-42C4-40E4-9C95-08D5A9BB24D8}" srcOrd="4" destOrd="0" presId="urn:microsoft.com/office/officeart/2005/8/layout/pyramid2"/>
    <dgm:cxn modelId="{616D30B2-3705-49BF-9929-15956B370C8D}" type="presParOf" srcId="{D24CD469-8D4D-4659-B2A0-DC99BAF8D66B}" destId="{20C3E33F-2344-4679-9851-578D751DB36F}"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D678F-0A75-4AF8-B8F1-27425F9C2820}">
      <dsp:nvSpPr>
        <dsp:cNvPr id="0" name=""/>
        <dsp:cNvSpPr/>
      </dsp:nvSpPr>
      <dsp:spPr>
        <a:xfrm rot="10800000">
          <a:off x="1637982" y="1693"/>
          <a:ext cx="5405120" cy="1106169"/>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790"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entury Gothic" panose="020B0502020202020204" pitchFamily="34" charset="0"/>
            </a:rPr>
            <a:t>Debe analizar detenidamente todos los elementos que constituyen el problema</a:t>
          </a:r>
          <a:endParaRPr lang="es-MX" sz="1800" b="1" kern="1200" dirty="0">
            <a:latin typeface="Century Gothic" panose="020B0502020202020204" pitchFamily="34" charset="0"/>
          </a:endParaRPr>
        </a:p>
      </dsp:txBody>
      <dsp:txXfrm rot="10800000">
        <a:off x="1914524" y="1693"/>
        <a:ext cx="5128578" cy="1106169"/>
      </dsp:txXfrm>
    </dsp:sp>
    <dsp:sp modelId="{C6C6CD63-A257-4584-9BA5-5D23710137BB}">
      <dsp:nvSpPr>
        <dsp:cNvPr id="0" name=""/>
        <dsp:cNvSpPr/>
      </dsp:nvSpPr>
      <dsp:spPr>
        <a:xfrm>
          <a:off x="1058393" y="90098"/>
          <a:ext cx="1106169" cy="110616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6B652E-C562-4DF0-A5E0-CCB5D590F383}">
      <dsp:nvSpPr>
        <dsp:cNvPr id="0" name=""/>
        <dsp:cNvSpPr/>
      </dsp:nvSpPr>
      <dsp:spPr>
        <a:xfrm rot="10800000">
          <a:off x="1637982" y="1438063"/>
          <a:ext cx="5405120" cy="1106169"/>
        </a:xfrm>
        <a:prstGeom prst="homePlate">
          <a:avLst/>
        </a:prstGeom>
        <a:solidFill>
          <a:schemeClr val="accent4">
            <a:hueOff val="3266964"/>
            <a:satOff val="-13592"/>
            <a:lumOff val="32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790"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entury Gothic" panose="020B0502020202020204" pitchFamily="34" charset="0"/>
            </a:rPr>
            <a:t>Debe seleccionar los elementos que serán abarcados en la investigación.</a:t>
          </a:r>
          <a:endParaRPr lang="es-MX" sz="1800" b="1" kern="1200" dirty="0">
            <a:latin typeface="Century Gothic" panose="020B0502020202020204" pitchFamily="34" charset="0"/>
          </a:endParaRPr>
        </a:p>
      </dsp:txBody>
      <dsp:txXfrm rot="10800000">
        <a:off x="1914524" y="1438063"/>
        <a:ext cx="5128578" cy="1106169"/>
      </dsp:txXfrm>
    </dsp:sp>
    <dsp:sp modelId="{EC854920-B857-463E-BF00-29D91CD67F84}">
      <dsp:nvSpPr>
        <dsp:cNvPr id="0" name=""/>
        <dsp:cNvSpPr/>
      </dsp:nvSpPr>
      <dsp:spPr>
        <a:xfrm>
          <a:off x="1084897" y="1438063"/>
          <a:ext cx="1106169" cy="110616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9FECE6-51C9-4177-A7BB-8FF0011074B7}">
      <dsp:nvSpPr>
        <dsp:cNvPr id="0" name=""/>
        <dsp:cNvSpPr/>
      </dsp:nvSpPr>
      <dsp:spPr>
        <a:xfrm rot="10800000">
          <a:off x="1637982" y="2874433"/>
          <a:ext cx="5405120" cy="1106169"/>
        </a:xfrm>
        <a:prstGeom prst="homePlate">
          <a:avLst/>
        </a:prstGeom>
        <a:solidFill>
          <a:schemeClr val="accent4">
            <a:hueOff val="6533927"/>
            <a:satOff val="-27185"/>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790"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entury Gothic" panose="020B0502020202020204" pitchFamily="34" charset="0"/>
            </a:rPr>
            <a:t>Los objetivos de la investigación se construyen en relación a las variables a estudiar.</a:t>
          </a:r>
          <a:endParaRPr lang="es-MX" sz="1800" b="1" kern="1200" dirty="0">
            <a:latin typeface="Century Gothic" panose="020B0502020202020204" pitchFamily="34" charset="0"/>
          </a:endParaRPr>
        </a:p>
      </dsp:txBody>
      <dsp:txXfrm rot="10800000">
        <a:off x="1914524" y="2874433"/>
        <a:ext cx="5128578" cy="1106169"/>
      </dsp:txXfrm>
    </dsp:sp>
    <dsp:sp modelId="{A744C324-7FEB-4F09-8E9D-5C6D01BA36DF}">
      <dsp:nvSpPr>
        <dsp:cNvPr id="0" name=""/>
        <dsp:cNvSpPr/>
      </dsp:nvSpPr>
      <dsp:spPr>
        <a:xfrm>
          <a:off x="1084897" y="2874433"/>
          <a:ext cx="1106169" cy="110616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854BDE-364A-47A1-B74A-6F73A889613F}">
      <dsp:nvSpPr>
        <dsp:cNvPr id="0" name=""/>
        <dsp:cNvSpPr/>
      </dsp:nvSpPr>
      <dsp:spPr>
        <a:xfrm rot="10800000">
          <a:off x="1637982" y="4310803"/>
          <a:ext cx="5405120" cy="1106169"/>
        </a:xfrm>
        <a:prstGeom prst="homePlate">
          <a:avLst/>
        </a:prstGeom>
        <a:solidFill>
          <a:schemeClr val="accent4">
            <a:hueOff val="9800891"/>
            <a:satOff val="-40777"/>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790"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entury Gothic" panose="020B0502020202020204" pitchFamily="34" charset="0"/>
            </a:rPr>
            <a:t>Los objetivos de la investigación se refieren a los aspectos del problema que deben ser estudiados o a los resultados que se espera obtener</a:t>
          </a:r>
          <a:endParaRPr lang="es-MX" sz="1800" b="1" kern="1200" dirty="0">
            <a:latin typeface="Century Gothic" panose="020B0502020202020204" pitchFamily="34" charset="0"/>
          </a:endParaRPr>
        </a:p>
      </dsp:txBody>
      <dsp:txXfrm rot="10800000">
        <a:off x="1914524" y="4310803"/>
        <a:ext cx="5128578" cy="1106169"/>
      </dsp:txXfrm>
    </dsp:sp>
    <dsp:sp modelId="{B2A73A1D-3B15-4BE7-8875-81420691F68D}">
      <dsp:nvSpPr>
        <dsp:cNvPr id="0" name=""/>
        <dsp:cNvSpPr/>
      </dsp:nvSpPr>
      <dsp:spPr>
        <a:xfrm>
          <a:off x="1084897" y="4310803"/>
          <a:ext cx="1106169" cy="1106169"/>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83AB-C93D-4EF9-83DC-3D5F9B984C86}">
      <dsp:nvSpPr>
        <dsp:cNvPr id="0" name=""/>
        <dsp:cNvSpPr/>
      </dsp:nvSpPr>
      <dsp:spPr>
        <a:xfrm>
          <a:off x="948266" y="0"/>
          <a:ext cx="5418667" cy="5418667"/>
        </a:xfrm>
        <a:prstGeom prst="triangle">
          <a:avLst/>
        </a:prstGeom>
        <a:gradFill rotWithShape="0">
          <a:gsLst>
            <a:gs pos="0">
              <a:schemeClr val="accent1">
                <a:shade val="80000"/>
                <a:hueOff val="0"/>
                <a:satOff val="0"/>
                <a:lumOff val="0"/>
                <a:alphaOff val="0"/>
                <a:tint val="100000"/>
                <a:shade val="100000"/>
                <a:satMod val="130000"/>
              </a:schemeClr>
            </a:gs>
            <a:gs pos="100000">
              <a:schemeClr val="accent1">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68B92FF-C5A3-4B27-B620-D6C7B3633EA6}">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latin typeface="Century Gothic" panose="020B0502020202020204" pitchFamily="34" charset="0"/>
            </a:rPr>
            <a:t>Nivel Superior o Político</a:t>
          </a:r>
        </a:p>
      </dsp:txBody>
      <dsp:txXfrm>
        <a:off x="3720215" y="607393"/>
        <a:ext cx="3396901" cy="1157468"/>
      </dsp:txXfrm>
    </dsp:sp>
    <dsp:sp modelId="{7CEFC80F-8FF8-43CE-8B42-CF30A70EEDF0}">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9525" cap="flat" cmpd="sng" algn="ctr">
          <a:solidFill>
            <a:schemeClr val="accent1">
              <a:shade val="80000"/>
              <a:hueOff val="245301"/>
              <a:satOff val="411"/>
              <a:lumOff val="14065"/>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latin typeface="Century Gothic" panose="020B0502020202020204" pitchFamily="34" charset="0"/>
            </a:rPr>
            <a:t>Nivel intermedio, ejecutivo o directivo</a:t>
          </a:r>
        </a:p>
      </dsp:txBody>
      <dsp:txXfrm>
        <a:off x="3720215" y="2050430"/>
        <a:ext cx="3396901" cy="1157468"/>
      </dsp:txXfrm>
    </dsp:sp>
    <dsp:sp modelId="{075B0683-42C4-40E4-9C95-08D5A9BB24D8}">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9525" cap="flat" cmpd="sng" algn="ctr">
          <a:solidFill>
            <a:schemeClr val="accent1">
              <a:shade val="80000"/>
              <a:hueOff val="490602"/>
              <a:satOff val="822"/>
              <a:lumOff val="28131"/>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latin typeface="Century Gothic" panose="020B0502020202020204" pitchFamily="34" charset="0"/>
            </a:rPr>
            <a:t>Nivel Inferior, técnico u operativo</a:t>
          </a:r>
        </a:p>
      </dsp:txBody>
      <dsp:txXfrm>
        <a:off x="3720215" y="3493468"/>
        <a:ext cx="3396901" cy="115746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www.pinterest.com/slidesmania/" TargetMode="Externa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hyperlink" Target="https://www.instagram.com/slidesmania/" TargetMode="External"/><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hyperlink" Target="https://twitter.com/SlidesManiaS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linkedin.com/company/slidesmania/" TargetMode="External"/><Relationship Id="rId4" Type="http://schemas.openxmlformats.org/officeDocument/2006/relationships/hyperlink" Target="https://www.facebook.com/SlidesManiaSM/" TargetMode="External"/><Relationship Id="rId9"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www.pinterest.com/slidesmania/" TargetMode="Externa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hyperlink" Target="https://www.instagram.com/slidesmania/" TargetMode="External"/><Relationship Id="rId2" Type="http://schemas.openxmlformats.org/officeDocument/2006/relationships/hyperlink" Target="https://slidesmania.com/" TargetMode="External"/><Relationship Id="rId1" Type="http://schemas.openxmlformats.org/officeDocument/2006/relationships/slideMaster" Target="../slideMasters/slideMaster2.xml"/><Relationship Id="rId6" Type="http://schemas.openxmlformats.org/officeDocument/2006/relationships/hyperlink" Target="https://twitter.com/SlidesManiaS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linkedin.com/company/slidesmania/" TargetMode="External"/><Relationship Id="rId4" Type="http://schemas.openxmlformats.org/officeDocument/2006/relationships/hyperlink" Target="https://www.facebook.com/SlidesManiaSM/" TargetMode="External"/><Relationship Id="rId9"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s://www.pinterest.com/slidesmania/" TargetMode="Externa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hyperlink" Target="https://www.instagram.com/slidesmania/" TargetMode="External"/><Relationship Id="rId2" Type="http://schemas.openxmlformats.org/officeDocument/2006/relationships/hyperlink" Target="https://slidesmania.com/" TargetMode="External"/><Relationship Id="rId1" Type="http://schemas.openxmlformats.org/officeDocument/2006/relationships/slideMaster" Target="../slideMasters/slideMaster3.xml"/><Relationship Id="rId6" Type="http://schemas.openxmlformats.org/officeDocument/2006/relationships/hyperlink" Target="https://twitter.com/SlidesManiaS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linkedin.com/company/slidesmania/" TargetMode="External"/><Relationship Id="rId4" Type="http://schemas.openxmlformats.org/officeDocument/2006/relationships/hyperlink" Target="https://www.facebook.com/SlidesManiaSM/" TargetMode="External"/><Relationship Id="rId9"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hyperlink" Target="https://www.pinterest.com/slidesmania/" TargetMode="Externa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hyperlink" Target="https://www.instagram.com/slidesmania/" TargetMode="External"/><Relationship Id="rId2" Type="http://schemas.openxmlformats.org/officeDocument/2006/relationships/hyperlink" Target="https://slidesmania.com/" TargetMode="External"/><Relationship Id="rId1" Type="http://schemas.openxmlformats.org/officeDocument/2006/relationships/slideMaster" Target="../slideMasters/slideMaster5.xml"/><Relationship Id="rId6" Type="http://schemas.openxmlformats.org/officeDocument/2006/relationships/hyperlink" Target="https://twitter.com/SlidesManiaS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linkedin.com/company/slidesmania/" TargetMode="External"/><Relationship Id="rId4" Type="http://schemas.openxmlformats.org/officeDocument/2006/relationships/hyperlink" Target="https://www.facebook.com/SlidesManiaSM/" TargetMode="External"/><Relationship Id="rId9"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 name="Google Shape;11;p2"/>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 name="Google Shape;12;p2"/>
          <p:cNvSpPr txBox="1">
            <a:spLocks noGrp="1"/>
          </p:cNvSpPr>
          <p:nvPr>
            <p:ph type="ctrTitle"/>
          </p:nvPr>
        </p:nvSpPr>
        <p:spPr>
          <a:xfrm>
            <a:off x="2284233" y="2415167"/>
            <a:ext cx="79796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800"/>
              <a:buNone/>
              <a:defRPr sz="6400">
                <a:solidFill>
                  <a:srgbClr val="FFFFFF"/>
                </a:solidFill>
              </a:defRPr>
            </a:lvl1pPr>
            <a:lvl2pPr lvl="1" algn="ctr">
              <a:spcBef>
                <a:spcPts val="0"/>
              </a:spcBef>
              <a:spcAft>
                <a:spcPts val="0"/>
              </a:spcAft>
              <a:buClr>
                <a:srgbClr val="FFFFFF"/>
              </a:buClr>
              <a:buSzPts val="5200"/>
              <a:buNone/>
              <a:defRPr sz="6933">
                <a:solidFill>
                  <a:srgbClr val="FFFFFF"/>
                </a:solidFill>
              </a:defRPr>
            </a:lvl2pPr>
            <a:lvl3pPr lvl="2" algn="ctr">
              <a:spcBef>
                <a:spcPts val="0"/>
              </a:spcBef>
              <a:spcAft>
                <a:spcPts val="0"/>
              </a:spcAft>
              <a:buClr>
                <a:srgbClr val="FFFFFF"/>
              </a:buClr>
              <a:buSzPts val="5200"/>
              <a:buNone/>
              <a:defRPr sz="6933">
                <a:solidFill>
                  <a:srgbClr val="FFFFFF"/>
                </a:solidFill>
              </a:defRPr>
            </a:lvl3pPr>
            <a:lvl4pPr lvl="3" algn="ctr">
              <a:spcBef>
                <a:spcPts val="0"/>
              </a:spcBef>
              <a:spcAft>
                <a:spcPts val="0"/>
              </a:spcAft>
              <a:buClr>
                <a:srgbClr val="FFFFFF"/>
              </a:buClr>
              <a:buSzPts val="5200"/>
              <a:buNone/>
              <a:defRPr sz="6933">
                <a:solidFill>
                  <a:srgbClr val="FFFFFF"/>
                </a:solidFill>
              </a:defRPr>
            </a:lvl4pPr>
            <a:lvl5pPr lvl="4" algn="ctr">
              <a:spcBef>
                <a:spcPts val="0"/>
              </a:spcBef>
              <a:spcAft>
                <a:spcPts val="0"/>
              </a:spcAft>
              <a:buClr>
                <a:srgbClr val="FFFFFF"/>
              </a:buClr>
              <a:buSzPts val="5200"/>
              <a:buNone/>
              <a:defRPr sz="6933">
                <a:solidFill>
                  <a:srgbClr val="FFFFFF"/>
                </a:solidFill>
              </a:defRPr>
            </a:lvl5pPr>
            <a:lvl6pPr lvl="5" algn="ctr">
              <a:spcBef>
                <a:spcPts val="0"/>
              </a:spcBef>
              <a:spcAft>
                <a:spcPts val="0"/>
              </a:spcAft>
              <a:buClr>
                <a:srgbClr val="FFFFFF"/>
              </a:buClr>
              <a:buSzPts val="5200"/>
              <a:buNone/>
              <a:defRPr sz="6933">
                <a:solidFill>
                  <a:srgbClr val="FFFFFF"/>
                </a:solidFill>
              </a:defRPr>
            </a:lvl6pPr>
            <a:lvl7pPr lvl="6" algn="ctr">
              <a:spcBef>
                <a:spcPts val="0"/>
              </a:spcBef>
              <a:spcAft>
                <a:spcPts val="0"/>
              </a:spcAft>
              <a:buClr>
                <a:srgbClr val="FFFFFF"/>
              </a:buClr>
              <a:buSzPts val="5200"/>
              <a:buNone/>
              <a:defRPr sz="6933">
                <a:solidFill>
                  <a:srgbClr val="FFFFFF"/>
                </a:solidFill>
              </a:defRPr>
            </a:lvl7pPr>
            <a:lvl8pPr lvl="7" algn="ctr">
              <a:spcBef>
                <a:spcPts val="0"/>
              </a:spcBef>
              <a:spcAft>
                <a:spcPts val="0"/>
              </a:spcAft>
              <a:buClr>
                <a:srgbClr val="FFFFFF"/>
              </a:buClr>
              <a:buSzPts val="5200"/>
              <a:buNone/>
              <a:defRPr sz="6933">
                <a:solidFill>
                  <a:srgbClr val="FFFFFF"/>
                </a:solidFill>
              </a:defRPr>
            </a:lvl8pPr>
            <a:lvl9pPr lvl="8" algn="ctr">
              <a:spcBef>
                <a:spcPts val="0"/>
              </a:spcBef>
              <a:spcAft>
                <a:spcPts val="0"/>
              </a:spcAft>
              <a:buClr>
                <a:srgbClr val="FFFFFF"/>
              </a:buClr>
              <a:buSzPts val="5200"/>
              <a:buNone/>
              <a:defRPr sz="6933">
                <a:solidFill>
                  <a:srgbClr val="FFFFFF"/>
                </a:solidFill>
              </a:defRPr>
            </a:lvl9pPr>
          </a:lstStyle>
          <a:p>
            <a:r>
              <a:rPr lang="es-ES"/>
              <a:t>Haga clic para modificar el estilo de título del patrón</a:t>
            </a:r>
            <a:endParaRPr/>
          </a:p>
        </p:txBody>
      </p:sp>
      <p:sp>
        <p:nvSpPr>
          <p:cNvPr id="13" name="Google Shape;13;p2"/>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 name="Google Shape;14;p2"/>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cxnSp>
        <p:nvCxnSpPr>
          <p:cNvPr id="15" name="Google Shape;15;p2"/>
          <p:cNvCxnSpPr/>
          <p:nvPr/>
        </p:nvCxnSpPr>
        <p:spPr>
          <a:xfrm>
            <a:off x="624864" y="5439078"/>
            <a:ext cx="0" cy="699585"/>
          </a:xfrm>
          <a:prstGeom prst="straightConnector1">
            <a:avLst/>
          </a:prstGeom>
          <a:noFill/>
          <a:ln w="31750" cap="flat" cmpd="sng">
            <a:solidFill>
              <a:srgbClr val="000000"/>
            </a:solidFill>
            <a:prstDash val="solid"/>
            <a:miter lim="800000"/>
            <a:headEnd type="none" w="sm" len="sm"/>
            <a:tailEnd type="none" w="sm" len="sm"/>
          </a:ln>
        </p:spPr>
      </p:cxnSp>
      <p:sp>
        <p:nvSpPr>
          <p:cNvPr id="16" name="Google Shape;16;p2"/>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 name="Google Shape;17;p2"/>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 name="Google Shape;18;p2"/>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9" name="Google Shape;19;p2"/>
          <p:cNvGrpSpPr/>
          <p:nvPr/>
        </p:nvGrpSpPr>
        <p:grpSpPr>
          <a:xfrm>
            <a:off x="11243008" y="5439078"/>
            <a:ext cx="698371" cy="699585"/>
            <a:chOff x="528171" y="3429000"/>
            <a:chExt cx="700800" cy="700800"/>
          </a:xfrm>
        </p:grpSpPr>
        <p:cxnSp>
          <p:nvCxnSpPr>
            <p:cNvPr id="20" name="Google Shape;20;p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1" name="Google Shape;21;p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cxnSp>
        <p:nvCxnSpPr>
          <p:cNvPr id="22" name="Google Shape;22;p2"/>
          <p:cNvCxnSpPr/>
          <p:nvPr/>
        </p:nvCxnSpPr>
        <p:spPr>
          <a:xfrm>
            <a:off x="624864" y="5439077"/>
            <a:ext cx="0" cy="699600"/>
          </a:xfrm>
          <a:prstGeom prst="straightConnector1">
            <a:avLst/>
          </a:prstGeom>
          <a:noFill/>
          <a:ln w="31750" cap="flat" cmpd="sng">
            <a:solidFill>
              <a:srgbClr val="000000"/>
            </a:solidFill>
            <a:prstDash val="solid"/>
            <a:miter lim="800000"/>
            <a:headEnd type="none" w="sm" len="sm"/>
            <a:tailEnd type="none" w="sm" len="sm"/>
          </a:ln>
        </p:spPr>
      </p:cxnSp>
    </p:spTree>
    <p:extLst>
      <p:ext uri="{BB962C8B-B14F-4D97-AF65-F5344CB8AC3E}">
        <p14:creationId xmlns:p14="http://schemas.microsoft.com/office/powerpoint/2010/main" val="59273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and text">
  <p:cSld name="Title - Subtitle and text">
    <p:spTree>
      <p:nvGrpSpPr>
        <p:cNvPr id="1" name="Shape 109"/>
        <p:cNvGrpSpPr/>
        <p:nvPr/>
      </p:nvGrpSpPr>
      <p:grpSpPr>
        <a:xfrm>
          <a:off x="0" y="0"/>
          <a:ext cx="0" cy="0"/>
          <a:chOff x="0" y="0"/>
          <a:chExt cx="0" cy="0"/>
        </a:xfrm>
      </p:grpSpPr>
      <p:grpSp>
        <p:nvGrpSpPr>
          <p:cNvPr id="110" name="Google Shape;110;p11"/>
          <p:cNvGrpSpPr/>
          <p:nvPr/>
        </p:nvGrpSpPr>
        <p:grpSpPr>
          <a:xfrm>
            <a:off x="561822" y="1447742"/>
            <a:ext cx="2006183" cy="1999053"/>
            <a:chOff x="3787216" y="933406"/>
            <a:chExt cx="1504637" cy="1499290"/>
          </a:xfrm>
        </p:grpSpPr>
        <p:sp>
          <p:nvSpPr>
            <p:cNvPr id="111" name="Google Shape;111;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2" name="Google Shape;112;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13" name="Google Shape;113;p11"/>
            <p:cNvGrpSpPr/>
            <p:nvPr/>
          </p:nvGrpSpPr>
          <p:grpSpPr>
            <a:xfrm>
              <a:off x="3799737" y="2225960"/>
              <a:ext cx="207227" cy="206736"/>
              <a:chOff x="528171" y="3429000"/>
              <a:chExt cx="700800" cy="700800"/>
            </a:xfrm>
          </p:grpSpPr>
          <p:cxnSp>
            <p:nvCxnSpPr>
              <p:cNvPr id="114" name="Google Shape;114;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15" name="Google Shape;115;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116" name="Google Shape;116;p1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s-ES"/>
              <a:t>Haga clic para modificar el estilo de título del patrón</a:t>
            </a:r>
            <a:endParaRPr/>
          </a:p>
        </p:txBody>
      </p:sp>
      <p:sp>
        <p:nvSpPr>
          <p:cNvPr id="117" name="Google Shape;117;p11"/>
          <p:cNvSpPr txBox="1">
            <a:spLocks noGrp="1"/>
          </p:cNvSpPr>
          <p:nvPr>
            <p:ph type="body" idx="1"/>
          </p:nvPr>
        </p:nvSpPr>
        <p:spPr>
          <a:xfrm>
            <a:off x="658900" y="3446800"/>
            <a:ext cx="1909200" cy="29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
        <p:nvSpPr>
          <p:cNvPr id="118" name="Google Shape;118;p11"/>
          <p:cNvSpPr txBox="1">
            <a:spLocks noGrp="1"/>
          </p:cNvSpPr>
          <p:nvPr>
            <p:ph type="subTitle" idx="2"/>
          </p:nvPr>
        </p:nvSpPr>
        <p:spPr>
          <a:xfrm>
            <a:off x="758933" y="2136067"/>
            <a:ext cx="1671600" cy="622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200" b="1">
                <a:solidFill>
                  <a:srgbClr val="FFFFFF"/>
                </a:solidFill>
              </a:defRPr>
            </a:lvl1pPr>
            <a:lvl2pPr lvl="1" algn="ctr">
              <a:spcBef>
                <a:spcPts val="2133"/>
              </a:spcBef>
              <a:spcAft>
                <a:spcPts val="0"/>
              </a:spcAft>
              <a:buNone/>
              <a:defRPr sz="3200" b="1">
                <a:solidFill>
                  <a:srgbClr val="FFFFFF"/>
                </a:solidFill>
              </a:defRPr>
            </a:lvl2pPr>
            <a:lvl3pPr lvl="2" algn="ctr">
              <a:spcBef>
                <a:spcPts val="2133"/>
              </a:spcBef>
              <a:spcAft>
                <a:spcPts val="0"/>
              </a:spcAft>
              <a:buNone/>
              <a:defRPr sz="3200" b="1">
                <a:solidFill>
                  <a:srgbClr val="FFFFFF"/>
                </a:solidFill>
              </a:defRPr>
            </a:lvl3pPr>
            <a:lvl4pPr lvl="3" algn="ctr">
              <a:spcBef>
                <a:spcPts val="2133"/>
              </a:spcBef>
              <a:spcAft>
                <a:spcPts val="0"/>
              </a:spcAft>
              <a:buNone/>
              <a:defRPr sz="3200" b="1">
                <a:solidFill>
                  <a:srgbClr val="FFFFFF"/>
                </a:solidFill>
              </a:defRPr>
            </a:lvl4pPr>
            <a:lvl5pPr lvl="4" algn="ctr">
              <a:spcBef>
                <a:spcPts val="2133"/>
              </a:spcBef>
              <a:spcAft>
                <a:spcPts val="0"/>
              </a:spcAft>
              <a:buNone/>
              <a:defRPr sz="3200" b="1">
                <a:solidFill>
                  <a:srgbClr val="FFFFFF"/>
                </a:solidFill>
              </a:defRPr>
            </a:lvl5pPr>
            <a:lvl6pPr lvl="5" algn="ctr">
              <a:spcBef>
                <a:spcPts val="2133"/>
              </a:spcBef>
              <a:spcAft>
                <a:spcPts val="0"/>
              </a:spcAft>
              <a:buNone/>
              <a:defRPr sz="3200" b="1">
                <a:solidFill>
                  <a:srgbClr val="FFFFFF"/>
                </a:solidFill>
              </a:defRPr>
            </a:lvl6pPr>
            <a:lvl7pPr lvl="6" algn="ctr">
              <a:spcBef>
                <a:spcPts val="2133"/>
              </a:spcBef>
              <a:spcAft>
                <a:spcPts val="0"/>
              </a:spcAft>
              <a:buNone/>
              <a:defRPr sz="3200" b="1">
                <a:solidFill>
                  <a:srgbClr val="FFFFFF"/>
                </a:solidFill>
              </a:defRPr>
            </a:lvl7pPr>
            <a:lvl8pPr lvl="7" algn="ctr">
              <a:spcBef>
                <a:spcPts val="2133"/>
              </a:spcBef>
              <a:spcAft>
                <a:spcPts val="0"/>
              </a:spcAft>
              <a:buNone/>
              <a:defRPr sz="3200" b="1">
                <a:solidFill>
                  <a:srgbClr val="FFFFFF"/>
                </a:solidFill>
              </a:defRPr>
            </a:lvl8pPr>
            <a:lvl9pPr lvl="8" algn="ctr">
              <a:spcBef>
                <a:spcPts val="2133"/>
              </a:spcBef>
              <a:spcAft>
                <a:spcPts val="2133"/>
              </a:spcAft>
              <a:buNone/>
              <a:defRPr sz="3200" b="1">
                <a:solidFill>
                  <a:srgbClr val="FFFFFF"/>
                </a:solidFill>
              </a:defRPr>
            </a:lvl9pPr>
          </a:lstStyle>
          <a:p>
            <a:r>
              <a:rPr lang="es-ES"/>
              <a:t>Haga clic para modificar el estilo de subtítulo del patrón</a:t>
            </a:r>
            <a:endParaRPr/>
          </a:p>
        </p:txBody>
      </p:sp>
      <p:grpSp>
        <p:nvGrpSpPr>
          <p:cNvPr id="119" name="Google Shape;119;p11"/>
          <p:cNvGrpSpPr/>
          <p:nvPr/>
        </p:nvGrpSpPr>
        <p:grpSpPr>
          <a:xfrm>
            <a:off x="5049622" y="1447742"/>
            <a:ext cx="2046668" cy="1999053"/>
            <a:chOff x="3787216" y="933406"/>
            <a:chExt cx="1535001" cy="1499290"/>
          </a:xfrm>
        </p:grpSpPr>
        <p:sp>
          <p:nvSpPr>
            <p:cNvPr id="120" name="Google Shape;120;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1" name="Google Shape;121;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2" name="Google Shape;122;p11"/>
            <p:cNvSpPr/>
            <p:nvPr/>
          </p:nvSpPr>
          <p:spPr>
            <a:xfrm>
              <a:off x="5126917" y="1056973"/>
              <a:ext cx="195300" cy="193500"/>
            </a:xfrm>
            <a:prstGeom prst="ellipse">
              <a:avLst/>
            </a:pr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23" name="Google Shape;123;p11"/>
            <p:cNvGrpSpPr/>
            <p:nvPr/>
          </p:nvGrpSpPr>
          <p:grpSpPr>
            <a:xfrm>
              <a:off x="3799737" y="2225960"/>
              <a:ext cx="207227" cy="206736"/>
              <a:chOff x="528171" y="3429000"/>
              <a:chExt cx="700800" cy="700800"/>
            </a:xfrm>
          </p:grpSpPr>
          <p:cxnSp>
            <p:nvCxnSpPr>
              <p:cNvPr id="124" name="Google Shape;124;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25" name="Google Shape;125;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26" name="Google Shape;126;p11"/>
          <p:cNvGrpSpPr/>
          <p:nvPr/>
        </p:nvGrpSpPr>
        <p:grpSpPr>
          <a:xfrm>
            <a:off x="7354889" y="1447742"/>
            <a:ext cx="2006183" cy="1999053"/>
            <a:chOff x="3787216" y="933406"/>
            <a:chExt cx="1504637" cy="1499290"/>
          </a:xfrm>
        </p:grpSpPr>
        <p:sp>
          <p:nvSpPr>
            <p:cNvPr id="127" name="Google Shape;127;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8" name="Google Shape;128;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29" name="Google Shape;129;p11"/>
            <p:cNvGrpSpPr/>
            <p:nvPr/>
          </p:nvGrpSpPr>
          <p:grpSpPr>
            <a:xfrm>
              <a:off x="3799737" y="2225960"/>
              <a:ext cx="207227" cy="206736"/>
              <a:chOff x="528171" y="3429000"/>
              <a:chExt cx="700800" cy="700800"/>
            </a:xfrm>
          </p:grpSpPr>
          <p:cxnSp>
            <p:nvCxnSpPr>
              <p:cNvPr id="130" name="Google Shape;130;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31" name="Google Shape;131;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32" name="Google Shape;132;p11"/>
          <p:cNvGrpSpPr/>
          <p:nvPr/>
        </p:nvGrpSpPr>
        <p:grpSpPr>
          <a:xfrm>
            <a:off x="9633922" y="1476408"/>
            <a:ext cx="2006183" cy="1999053"/>
            <a:chOff x="3787216" y="933406"/>
            <a:chExt cx="1504637" cy="1499290"/>
          </a:xfrm>
        </p:grpSpPr>
        <p:sp>
          <p:nvSpPr>
            <p:cNvPr id="133" name="Google Shape;133;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4" name="Google Shape;134;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35" name="Google Shape;135;p11"/>
            <p:cNvGrpSpPr/>
            <p:nvPr/>
          </p:nvGrpSpPr>
          <p:grpSpPr>
            <a:xfrm>
              <a:off x="3799737" y="2225960"/>
              <a:ext cx="207227" cy="206736"/>
              <a:chOff x="528171" y="3429000"/>
              <a:chExt cx="700800" cy="700800"/>
            </a:xfrm>
          </p:grpSpPr>
          <p:cxnSp>
            <p:nvCxnSpPr>
              <p:cNvPr id="136" name="Google Shape;136;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37" name="Google Shape;137;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38" name="Google Shape;138;p11"/>
          <p:cNvGrpSpPr/>
          <p:nvPr/>
        </p:nvGrpSpPr>
        <p:grpSpPr>
          <a:xfrm>
            <a:off x="2805722" y="1476408"/>
            <a:ext cx="2006183" cy="1999053"/>
            <a:chOff x="3787216" y="933406"/>
            <a:chExt cx="1504637" cy="1499290"/>
          </a:xfrm>
        </p:grpSpPr>
        <p:sp>
          <p:nvSpPr>
            <p:cNvPr id="139" name="Google Shape;139;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0" name="Google Shape;140;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41" name="Google Shape;141;p11"/>
            <p:cNvGrpSpPr/>
            <p:nvPr/>
          </p:nvGrpSpPr>
          <p:grpSpPr>
            <a:xfrm>
              <a:off x="3799737" y="2225960"/>
              <a:ext cx="207227" cy="206736"/>
              <a:chOff x="528171" y="3429000"/>
              <a:chExt cx="700800" cy="700800"/>
            </a:xfrm>
          </p:grpSpPr>
          <p:cxnSp>
            <p:nvCxnSpPr>
              <p:cNvPr id="142" name="Google Shape;142;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43" name="Google Shape;143;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144" name="Google Shape;144;p11"/>
          <p:cNvSpPr txBox="1">
            <a:spLocks noGrp="1"/>
          </p:cNvSpPr>
          <p:nvPr>
            <p:ph type="body" idx="3"/>
          </p:nvPr>
        </p:nvSpPr>
        <p:spPr>
          <a:xfrm>
            <a:off x="2881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5" name="Google Shape;145;p11"/>
          <p:cNvSpPr txBox="1">
            <a:spLocks noGrp="1"/>
          </p:cNvSpPr>
          <p:nvPr>
            <p:ph type="subTitle" idx="4"/>
          </p:nvPr>
        </p:nvSpPr>
        <p:spPr>
          <a:xfrm>
            <a:off x="2981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46" name="Google Shape;146;p11"/>
          <p:cNvSpPr txBox="1">
            <a:spLocks noGrp="1"/>
          </p:cNvSpPr>
          <p:nvPr>
            <p:ph type="body" idx="5"/>
          </p:nvPr>
        </p:nvSpPr>
        <p:spPr>
          <a:xfrm>
            <a:off x="5156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7" name="Google Shape;147;p11"/>
          <p:cNvSpPr txBox="1">
            <a:spLocks noGrp="1"/>
          </p:cNvSpPr>
          <p:nvPr>
            <p:ph type="subTitle" idx="6"/>
          </p:nvPr>
        </p:nvSpPr>
        <p:spPr>
          <a:xfrm>
            <a:off x="5256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48" name="Google Shape;148;p11"/>
          <p:cNvSpPr txBox="1">
            <a:spLocks noGrp="1"/>
          </p:cNvSpPr>
          <p:nvPr>
            <p:ph type="body" idx="7"/>
          </p:nvPr>
        </p:nvSpPr>
        <p:spPr>
          <a:xfrm>
            <a:off x="7379767"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9" name="Google Shape;149;p11"/>
          <p:cNvSpPr txBox="1">
            <a:spLocks noGrp="1"/>
          </p:cNvSpPr>
          <p:nvPr>
            <p:ph type="subTitle" idx="8"/>
          </p:nvPr>
        </p:nvSpPr>
        <p:spPr>
          <a:xfrm>
            <a:off x="7479800"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50" name="Google Shape;150;p11"/>
          <p:cNvSpPr txBox="1">
            <a:spLocks noGrp="1"/>
          </p:cNvSpPr>
          <p:nvPr>
            <p:ph type="body" idx="9"/>
          </p:nvPr>
        </p:nvSpPr>
        <p:spPr>
          <a:xfrm>
            <a:off x="9787500"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51" name="Google Shape;151;p11"/>
          <p:cNvSpPr txBox="1">
            <a:spLocks noGrp="1"/>
          </p:cNvSpPr>
          <p:nvPr>
            <p:ph type="subTitle" idx="13"/>
          </p:nvPr>
        </p:nvSpPr>
        <p:spPr>
          <a:xfrm>
            <a:off x="9887533"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934171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135"/>
        <p:cNvGrpSpPr/>
        <p:nvPr/>
      </p:nvGrpSpPr>
      <p:grpSpPr>
        <a:xfrm>
          <a:off x="0" y="0"/>
          <a:ext cx="0" cy="0"/>
          <a:chOff x="0" y="0"/>
          <a:chExt cx="0" cy="0"/>
        </a:xfrm>
      </p:grpSpPr>
      <p:sp>
        <p:nvSpPr>
          <p:cNvPr id="136" name="Google Shape;136;p14"/>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7" name="Google Shape;137;p14"/>
          <p:cNvGrpSpPr/>
          <p:nvPr/>
        </p:nvGrpSpPr>
        <p:grpSpPr>
          <a:xfrm>
            <a:off x="5161107" y="297600"/>
            <a:ext cx="1848077" cy="976000"/>
            <a:chOff x="3582525" y="414175"/>
            <a:chExt cx="1960478" cy="732000"/>
          </a:xfrm>
        </p:grpSpPr>
        <p:sp>
          <p:nvSpPr>
            <p:cNvPr id="138" name="Google Shape;138;p14"/>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4"/>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0" name="Google Shape;140;p14"/>
          <p:cNvSpPr txBox="1">
            <a:spLocks noGrp="1"/>
          </p:cNvSpPr>
          <p:nvPr>
            <p:ph type="title"/>
          </p:nvPr>
        </p:nvSpPr>
        <p:spPr>
          <a:xfrm>
            <a:off x="895600" y="1188800"/>
            <a:ext cx="4474000" cy="86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40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s-ES"/>
              <a:t>Haga clic para modificar el estilo de título del patrón</a:t>
            </a:r>
            <a:endParaRPr/>
          </a:p>
        </p:txBody>
      </p:sp>
      <p:sp>
        <p:nvSpPr>
          <p:cNvPr id="141" name="Google Shape;141;p14"/>
          <p:cNvSpPr txBox="1">
            <a:spLocks noGrp="1"/>
          </p:cNvSpPr>
          <p:nvPr>
            <p:ph type="body" idx="1"/>
          </p:nvPr>
        </p:nvSpPr>
        <p:spPr>
          <a:xfrm>
            <a:off x="895600" y="2146776"/>
            <a:ext cx="4474000" cy="3652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SzPts val="1200"/>
              <a:buChar char="●"/>
              <a:defRPr sz="1600"/>
            </a:lvl1pPr>
            <a:lvl2pPr marL="1219170" lvl="1" indent="-406390">
              <a:lnSpc>
                <a:spcPct val="100000"/>
              </a:lnSpc>
              <a:spcBef>
                <a:spcPts val="2133"/>
              </a:spcBef>
              <a:spcAft>
                <a:spcPts val="0"/>
              </a:spcAft>
              <a:buSzPts val="1200"/>
              <a:buChar char="○"/>
              <a:defRPr sz="1600"/>
            </a:lvl2pPr>
            <a:lvl3pPr marL="1828754" lvl="2" indent="-406390">
              <a:lnSpc>
                <a:spcPct val="100000"/>
              </a:lnSpc>
              <a:spcBef>
                <a:spcPts val="2133"/>
              </a:spcBef>
              <a:spcAft>
                <a:spcPts val="0"/>
              </a:spcAft>
              <a:buSzPts val="1200"/>
              <a:buChar char="■"/>
              <a:defRPr sz="1600"/>
            </a:lvl3pPr>
            <a:lvl4pPr marL="2438339" lvl="3" indent="-406390">
              <a:lnSpc>
                <a:spcPct val="100000"/>
              </a:lnSpc>
              <a:spcBef>
                <a:spcPts val="2133"/>
              </a:spcBef>
              <a:spcAft>
                <a:spcPts val="0"/>
              </a:spcAft>
              <a:buSzPts val="1200"/>
              <a:buChar char="●"/>
              <a:defRPr sz="1600"/>
            </a:lvl4pPr>
            <a:lvl5pPr marL="3047924" lvl="4" indent="-406390">
              <a:lnSpc>
                <a:spcPct val="100000"/>
              </a:lnSpc>
              <a:spcBef>
                <a:spcPts val="2133"/>
              </a:spcBef>
              <a:spcAft>
                <a:spcPts val="0"/>
              </a:spcAft>
              <a:buSzPts val="1200"/>
              <a:buChar char="○"/>
              <a:defRPr sz="1600"/>
            </a:lvl5pPr>
            <a:lvl6pPr marL="3657509" lvl="5" indent="-406390">
              <a:lnSpc>
                <a:spcPct val="100000"/>
              </a:lnSpc>
              <a:spcBef>
                <a:spcPts val="2133"/>
              </a:spcBef>
              <a:spcAft>
                <a:spcPts val="0"/>
              </a:spcAft>
              <a:buSzPts val="1200"/>
              <a:buChar char="■"/>
              <a:defRPr sz="1600"/>
            </a:lvl6pPr>
            <a:lvl7pPr marL="4267093" lvl="6" indent="-406390">
              <a:lnSpc>
                <a:spcPct val="100000"/>
              </a:lnSpc>
              <a:spcBef>
                <a:spcPts val="2133"/>
              </a:spcBef>
              <a:spcAft>
                <a:spcPts val="0"/>
              </a:spcAft>
              <a:buSzPts val="1200"/>
              <a:buChar char="●"/>
              <a:defRPr sz="1600"/>
            </a:lvl7pPr>
            <a:lvl8pPr marL="4876678" lvl="7" indent="-406390">
              <a:lnSpc>
                <a:spcPct val="100000"/>
              </a:lnSpc>
              <a:spcBef>
                <a:spcPts val="2133"/>
              </a:spcBef>
              <a:spcAft>
                <a:spcPts val="0"/>
              </a:spcAft>
              <a:buSzPts val="1200"/>
              <a:buChar char="○"/>
              <a:defRPr sz="1600"/>
            </a:lvl8pPr>
            <a:lvl9pPr marL="5486263" lvl="8" indent="-406390">
              <a:lnSpc>
                <a:spcPct val="100000"/>
              </a:lnSpc>
              <a:spcBef>
                <a:spcPts val="2133"/>
              </a:spcBef>
              <a:spcAft>
                <a:spcPts val="2133"/>
              </a:spcAft>
              <a:buSzPts val="1200"/>
              <a:buChar char="■"/>
              <a:defRPr sz="1600"/>
            </a:lvl9pPr>
          </a:lstStyle>
          <a:p>
            <a:pPr lvl="0"/>
            <a:r>
              <a:rPr lang="es-ES"/>
              <a:t>Haga clic para modificar los estilos de texto del patrón</a:t>
            </a:r>
          </a:p>
        </p:txBody>
      </p:sp>
      <p:sp>
        <p:nvSpPr>
          <p:cNvPr id="142" name="Google Shape;142;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4898982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143"/>
        <p:cNvGrpSpPr/>
        <p:nvPr/>
      </p:nvGrpSpPr>
      <p:grpSpPr>
        <a:xfrm>
          <a:off x="0" y="0"/>
          <a:ext cx="0" cy="0"/>
          <a:chOff x="0" y="0"/>
          <a:chExt cx="0" cy="0"/>
        </a:xfrm>
      </p:grpSpPr>
      <p:sp>
        <p:nvSpPr>
          <p:cNvPr id="144" name="Google Shape;144;p15"/>
          <p:cNvSpPr/>
          <p:nvPr/>
        </p:nvSpPr>
        <p:spPr>
          <a:xfrm>
            <a:off x="547100" y="552233"/>
            <a:ext cx="11083200" cy="56652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5" name="Google Shape;145;p15"/>
          <p:cNvGrpSpPr/>
          <p:nvPr/>
        </p:nvGrpSpPr>
        <p:grpSpPr>
          <a:xfrm rot="8100000">
            <a:off x="-112649" y="425903"/>
            <a:ext cx="2024320" cy="975991"/>
            <a:chOff x="3582525" y="414175"/>
            <a:chExt cx="1960478" cy="732000"/>
          </a:xfrm>
        </p:grpSpPr>
        <p:sp>
          <p:nvSpPr>
            <p:cNvPr id="146" name="Google Shape;146;p15"/>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5"/>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8" name="Google Shape;148;p15"/>
          <p:cNvGrpSpPr/>
          <p:nvPr/>
        </p:nvGrpSpPr>
        <p:grpSpPr>
          <a:xfrm rot="-2700000">
            <a:off x="10272611" y="5372775"/>
            <a:ext cx="2024320" cy="975991"/>
            <a:chOff x="3582525" y="414175"/>
            <a:chExt cx="1960478" cy="732000"/>
          </a:xfrm>
        </p:grpSpPr>
        <p:sp>
          <p:nvSpPr>
            <p:cNvPr id="149" name="Google Shape;149;p15"/>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5"/>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1" name="Google Shape;151;p15"/>
          <p:cNvSpPr txBox="1">
            <a:spLocks noGrp="1"/>
          </p:cNvSpPr>
          <p:nvPr>
            <p:ph type="title"/>
          </p:nvPr>
        </p:nvSpPr>
        <p:spPr>
          <a:xfrm>
            <a:off x="653667" y="742800"/>
            <a:ext cx="10885600" cy="531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s-ES"/>
              <a:t>Haga clic para modificar el estilo de título del patrón</a:t>
            </a:r>
            <a:endParaRPr/>
          </a:p>
        </p:txBody>
      </p:sp>
      <p:sp>
        <p:nvSpPr>
          <p:cNvPr id="152" name="Google Shape;152;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3415113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153"/>
        <p:cNvGrpSpPr/>
        <p:nvPr/>
      </p:nvGrpSpPr>
      <p:grpSpPr>
        <a:xfrm>
          <a:off x="0" y="0"/>
          <a:ext cx="0" cy="0"/>
          <a:chOff x="0" y="0"/>
          <a:chExt cx="0" cy="0"/>
        </a:xfrm>
      </p:grpSpPr>
      <p:sp>
        <p:nvSpPr>
          <p:cNvPr id="154" name="Google Shape;154;p1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5" name="Google Shape;155;p16"/>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56" name="Google Shape;156;p16"/>
          <p:cNvGrpSpPr/>
          <p:nvPr/>
        </p:nvGrpSpPr>
        <p:grpSpPr>
          <a:xfrm>
            <a:off x="5161107" y="297600"/>
            <a:ext cx="1848077" cy="976000"/>
            <a:chOff x="3582525" y="414175"/>
            <a:chExt cx="1960478" cy="732000"/>
          </a:xfrm>
        </p:grpSpPr>
        <p:sp>
          <p:nvSpPr>
            <p:cNvPr id="157" name="Google Shape;157;p16"/>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6"/>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9" name="Google Shape;159;p16"/>
          <p:cNvSpPr txBox="1">
            <a:spLocks noGrp="1"/>
          </p:cNvSpPr>
          <p:nvPr>
            <p:ph type="title"/>
          </p:nvPr>
        </p:nvSpPr>
        <p:spPr>
          <a:xfrm>
            <a:off x="4556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s-ES"/>
              <a:t>Haga clic para modificar el estilo de título del patrón</a:t>
            </a:r>
            <a:endParaRPr/>
          </a:p>
        </p:txBody>
      </p:sp>
      <p:sp>
        <p:nvSpPr>
          <p:cNvPr id="160" name="Google Shape;160;p16"/>
          <p:cNvSpPr txBox="1">
            <a:spLocks noGrp="1"/>
          </p:cNvSpPr>
          <p:nvPr>
            <p:ph type="subTitle" idx="1"/>
          </p:nvPr>
        </p:nvSpPr>
        <p:spPr>
          <a:xfrm>
            <a:off x="4556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s-ES"/>
              <a:t>Haga clic para modificar el estilo de subtítulo del patrón</a:t>
            </a:r>
            <a:endParaRPr/>
          </a:p>
        </p:txBody>
      </p:sp>
      <p:sp>
        <p:nvSpPr>
          <p:cNvPr id="161" name="Google Shape;161;p16"/>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s-ES"/>
              <a:t>Haga clic para modificar los estilos de texto del patrón</a:t>
            </a:r>
          </a:p>
        </p:txBody>
      </p:sp>
      <p:sp>
        <p:nvSpPr>
          <p:cNvPr id="162" name="Google Shape;162;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21548687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lide with picture" preserve="1">
  <p:cSld name="Slide with picture">
    <p:spTree>
      <p:nvGrpSpPr>
        <p:cNvPr id="1" name="Shape 163"/>
        <p:cNvGrpSpPr/>
        <p:nvPr/>
      </p:nvGrpSpPr>
      <p:grpSpPr>
        <a:xfrm>
          <a:off x="0" y="0"/>
          <a:ext cx="0" cy="0"/>
          <a:chOff x="0" y="0"/>
          <a:chExt cx="0" cy="0"/>
        </a:xfrm>
      </p:grpSpPr>
      <p:sp>
        <p:nvSpPr>
          <p:cNvPr id="164" name="Google Shape;164;p1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5" name="Google Shape;165;p17"/>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66" name="Google Shape;166;p17"/>
          <p:cNvGrpSpPr/>
          <p:nvPr/>
        </p:nvGrpSpPr>
        <p:grpSpPr>
          <a:xfrm>
            <a:off x="5161107" y="297600"/>
            <a:ext cx="1848077" cy="976000"/>
            <a:chOff x="3582525" y="414175"/>
            <a:chExt cx="1960478" cy="732000"/>
          </a:xfrm>
        </p:grpSpPr>
        <p:sp>
          <p:nvSpPr>
            <p:cNvPr id="167" name="Google Shape;167;p17"/>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7"/>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9" name="Google Shape;169;p17"/>
          <p:cNvSpPr txBox="1">
            <a:spLocks noGrp="1"/>
          </p:cNvSpPr>
          <p:nvPr>
            <p:ph type="title"/>
          </p:nvPr>
        </p:nvSpPr>
        <p:spPr>
          <a:xfrm>
            <a:off x="5572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170" name="Google Shape;170;p17"/>
          <p:cNvSpPr txBox="1">
            <a:spLocks noGrp="1"/>
          </p:cNvSpPr>
          <p:nvPr>
            <p:ph type="subTitle" idx="1"/>
          </p:nvPr>
        </p:nvSpPr>
        <p:spPr>
          <a:xfrm>
            <a:off x="5572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sp>
        <p:nvSpPr>
          <p:cNvPr id="171" name="Google Shape;171;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166640552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72"/>
        <p:cNvGrpSpPr/>
        <p:nvPr/>
      </p:nvGrpSpPr>
      <p:grpSpPr>
        <a:xfrm>
          <a:off x="0" y="0"/>
          <a:ext cx="0" cy="0"/>
          <a:chOff x="0" y="0"/>
          <a:chExt cx="0" cy="0"/>
        </a:xfrm>
      </p:grpSpPr>
      <p:sp>
        <p:nvSpPr>
          <p:cNvPr id="173" name="Google Shape;173;p18"/>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74" name="Google Shape;174;p18"/>
          <p:cNvGrpSpPr/>
          <p:nvPr/>
        </p:nvGrpSpPr>
        <p:grpSpPr>
          <a:xfrm>
            <a:off x="5161107" y="297600"/>
            <a:ext cx="1848077" cy="976000"/>
            <a:chOff x="3582525" y="414175"/>
            <a:chExt cx="1960478" cy="732000"/>
          </a:xfrm>
        </p:grpSpPr>
        <p:sp>
          <p:nvSpPr>
            <p:cNvPr id="175" name="Google Shape;175;p18"/>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8"/>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77" name="Google Shape;177;p18"/>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pPr lvl="0"/>
            <a:r>
              <a:rPr lang="es-ES"/>
              <a:t>Haga clic para modificar los estilos de texto del patrón</a:t>
            </a:r>
          </a:p>
        </p:txBody>
      </p:sp>
      <p:sp>
        <p:nvSpPr>
          <p:cNvPr id="178" name="Google Shape;178;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1876266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179"/>
        <p:cNvGrpSpPr/>
        <p:nvPr/>
      </p:nvGrpSpPr>
      <p:grpSpPr>
        <a:xfrm>
          <a:off x="0" y="0"/>
          <a:ext cx="0" cy="0"/>
          <a:chOff x="0" y="0"/>
          <a:chExt cx="0" cy="0"/>
        </a:xfrm>
      </p:grpSpPr>
      <p:sp>
        <p:nvSpPr>
          <p:cNvPr id="180" name="Google Shape;180;p19"/>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1" name="Google Shape;181;p19"/>
          <p:cNvGrpSpPr/>
          <p:nvPr/>
        </p:nvGrpSpPr>
        <p:grpSpPr>
          <a:xfrm>
            <a:off x="5161107" y="297600"/>
            <a:ext cx="1848077" cy="976000"/>
            <a:chOff x="3582525" y="414175"/>
            <a:chExt cx="1960478" cy="732000"/>
          </a:xfrm>
        </p:grpSpPr>
        <p:sp>
          <p:nvSpPr>
            <p:cNvPr id="182" name="Google Shape;182;p19"/>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9"/>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84" name="Google Shape;184;p19"/>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85" name="Google Shape;185;p19"/>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s-ES"/>
              <a:t>Haga clic para modificar los estilos de texto del patrón</a:t>
            </a:r>
          </a:p>
        </p:txBody>
      </p:sp>
      <p:sp>
        <p:nvSpPr>
          <p:cNvPr id="186" name="Google Shape;186;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18883777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ig Idea" preserve="1">
  <p:cSld name="Big Idea">
    <p:spTree>
      <p:nvGrpSpPr>
        <p:cNvPr id="1" name="Shape 187"/>
        <p:cNvGrpSpPr/>
        <p:nvPr/>
      </p:nvGrpSpPr>
      <p:grpSpPr>
        <a:xfrm>
          <a:off x="0" y="0"/>
          <a:ext cx="0" cy="0"/>
          <a:chOff x="0" y="0"/>
          <a:chExt cx="0" cy="0"/>
        </a:xfrm>
      </p:grpSpPr>
      <p:sp>
        <p:nvSpPr>
          <p:cNvPr id="188" name="Google Shape;188;p20"/>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9" name="Google Shape;189;p20"/>
          <p:cNvGrpSpPr/>
          <p:nvPr/>
        </p:nvGrpSpPr>
        <p:grpSpPr>
          <a:xfrm>
            <a:off x="5161107" y="297600"/>
            <a:ext cx="1848077" cy="976000"/>
            <a:chOff x="3582525" y="414175"/>
            <a:chExt cx="1960478" cy="732000"/>
          </a:xfrm>
        </p:grpSpPr>
        <p:sp>
          <p:nvSpPr>
            <p:cNvPr id="190" name="Google Shape;190;p20"/>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20"/>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92" name="Google Shape;192;p20"/>
          <p:cNvSpPr txBox="1">
            <a:spLocks noGrp="1"/>
          </p:cNvSpPr>
          <p:nvPr>
            <p:ph type="body" idx="1"/>
          </p:nvPr>
        </p:nvSpPr>
        <p:spPr>
          <a:xfrm>
            <a:off x="415600" y="45077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s-ES"/>
              <a:t>Haga clic para modificar los estilos de texto del patrón</a:t>
            </a:r>
          </a:p>
        </p:txBody>
      </p:sp>
      <p:sp>
        <p:nvSpPr>
          <p:cNvPr id="193" name="Google Shape;193;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
        <p:nvSpPr>
          <p:cNvPr id="194" name="Google Shape;194;p20"/>
          <p:cNvSpPr txBox="1">
            <a:spLocks noGrp="1"/>
          </p:cNvSpPr>
          <p:nvPr>
            <p:ph type="title"/>
          </p:nvPr>
        </p:nvSpPr>
        <p:spPr>
          <a:xfrm>
            <a:off x="415600" y="1468333"/>
            <a:ext cx="11360800" cy="2566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2800"/>
            </a:lvl1pPr>
            <a:lvl2pPr lvl="1" algn="ctr">
              <a:spcBef>
                <a:spcPts val="0"/>
              </a:spcBef>
              <a:spcAft>
                <a:spcPts val="0"/>
              </a:spcAft>
              <a:buNone/>
              <a:defRPr sz="12800"/>
            </a:lvl2pPr>
            <a:lvl3pPr lvl="2" algn="ctr">
              <a:spcBef>
                <a:spcPts val="0"/>
              </a:spcBef>
              <a:spcAft>
                <a:spcPts val="0"/>
              </a:spcAft>
              <a:buNone/>
              <a:defRPr sz="12800"/>
            </a:lvl3pPr>
            <a:lvl4pPr lvl="3" algn="ctr">
              <a:spcBef>
                <a:spcPts val="0"/>
              </a:spcBef>
              <a:spcAft>
                <a:spcPts val="0"/>
              </a:spcAft>
              <a:buNone/>
              <a:defRPr sz="12800"/>
            </a:lvl4pPr>
            <a:lvl5pPr lvl="4" algn="ctr">
              <a:spcBef>
                <a:spcPts val="0"/>
              </a:spcBef>
              <a:spcAft>
                <a:spcPts val="0"/>
              </a:spcAft>
              <a:buNone/>
              <a:defRPr sz="12800"/>
            </a:lvl5pPr>
            <a:lvl6pPr lvl="5" algn="ctr">
              <a:spcBef>
                <a:spcPts val="0"/>
              </a:spcBef>
              <a:spcAft>
                <a:spcPts val="0"/>
              </a:spcAft>
              <a:buNone/>
              <a:defRPr sz="12800"/>
            </a:lvl6pPr>
            <a:lvl7pPr lvl="6" algn="ctr">
              <a:spcBef>
                <a:spcPts val="0"/>
              </a:spcBef>
              <a:spcAft>
                <a:spcPts val="0"/>
              </a:spcAft>
              <a:buNone/>
              <a:defRPr sz="12800"/>
            </a:lvl7pPr>
            <a:lvl8pPr lvl="7" algn="ctr">
              <a:spcBef>
                <a:spcPts val="0"/>
              </a:spcBef>
              <a:spcAft>
                <a:spcPts val="0"/>
              </a:spcAft>
              <a:buNone/>
              <a:defRPr sz="12800"/>
            </a:lvl8pPr>
            <a:lvl9pPr lvl="8" algn="ctr">
              <a:spcBef>
                <a:spcPts val="0"/>
              </a:spcBef>
              <a:spcAft>
                <a:spcPts val="0"/>
              </a:spcAft>
              <a:buNone/>
              <a:defRPr sz="12800"/>
            </a:lvl9pPr>
          </a:lstStyle>
          <a:p>
            <a:r>
              <a:rPr lang="es-ES"/>
              <a:t>Haga clic para modificar el estilo de título del patrón</a:t>
            </a:r>
            <a:endParaRPr/>
          </a:p>
        </p:txBody>
      </p:sp>
    </p:spTree>
    <p:extLst>
      <p:ext uri="{BB962C8B-B14F-4D97-AF65-F5344CB8AC3E}">
        <p14:creationId xmlns:p14="http://schemas.microsoft.com/office/powerpoint/2010/main" val="6835940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mputer" preserve="1">
  <p:cSld name="Computer">
    <p:spTree>
      <p:nvGrpSpPr>
        <p:cNvPr id="1" name="Shape 201"/>
        <p:cNvGrpSpPr/>
        <p:nvPr/>
      </p:nvGrpSpPr>
      <p:grpSpPr>
        <a:xfrm>
          <a:off x="0" y="0"/>
          <a:ext cx="0" cy="0"/>
          <a:chOff x="0" y="0"/>
          <a:chExt cx="0" cy="0"/>
        </a:xfrm>
      </p:grpSpPr>
      <p:sp>
        <p:nvSpPr>
          <p:cNvPr id="202" name="Google Shape;202;p22"/>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03" name="Google Shape;203;p22"/>
          <p:cNvGrpSpPr/>
          <p:nvPr/>
        </p:nvGrpSpPr>
        <p:grpSpPr>
          <a:xfrm>
            <a:off x="5161107" y="297600"/>
            <a:ext cx="1848077" cy="976000"/>
            <a:chOff x="3582525" y="414175"/>
            <a:chExt cx="1960478" cy="732000"/>
          </a:xfrm>
        </p:grpSpPr>
        <p:sp>
          <p:nvSpPr>
            <p:cNvPr id="204" name="Google Shape;204;p22"/>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22"/>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06" name="Google Shape;206;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
        <p:nvSpPr>
          <p:cNvPr id="207" name="Google Shape;207;p22"/>
          <p:cNvSpPr txBox="1">
            <a:spLocks noGrp="1"/>
          </p:cNvSpPr>
          <p:nvPr>
            <p:ph type="title"/>
          </p:nvPr>
        </p:nvSpPr>
        <p:spPr>
          <a:xfrm>
            <a:off x="455600" y="19490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208" name="Google Shape;208;p22"/>
          <p:cNvSpPr txBox="1">
            <a:spLocks noGrp="1"/>
          </p:cNvSpPr>
          <p:nvPr>
            <p:ph type="subTitle" idx="1"/>
          </p:nvPr>
        </p:nvSpPr>
        <p:spPr>
          <a:xfrm>
            <a:off x="455600" y="40422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grpSp>
        <p:nvGrpSpPr>
          <p:cNvPr id="209" name="Google Shape;209;p22"/>
          <p:cNvGrpSpPr/>
          <p:nvPr/>
        </p:nvGrpSpPr>
        <p:grpSpPr>
          <a:xfrm>
            <a:off x="6879183" y="1476359"/>
            <a:ext cx="4670507" cy="3905289"/>
            <a:chOff x="1295330" y="1868507"/>
            <a:chExt cx="4365503" cy="3647530"/>
          </a:xfrm>
        </p:grpSpPr>
        <p:grpSp>
          <p:nvGrpSpPr>
            <p:cNvPr id="210" name="Google Shape;210;p22"/>
            <p:cNvGrpSpPr/>
            <p:nvPr/>
          </p:nvGrpSpPr>
          <p:grpSpPr>
            <a:xfrm>
              <a:off x="1295330" y="1868507"/>
              <a:ext cx="4365503" cy="3647530"/>
              <a:chOff x="6679223" y="1947864"/>
              <a:chExt cx="3956410" cy="3325308"/>
            </a:xfrm>
          </p:grpSpPr>
          <p:grpSp>
            <p:nvGrpSpPr>
              <p:cNvPr id="211" name="Google Shape;211;p22"/>
              <p:cNvGrpSpPr/>
              <p:nvPr/>
            </p:nvGrpSpPr>
            <p:grpSpPr>
              <a:xfrm>
                <a:off x="7996402" y="4725653"/>
                <a:ext cx="1328920" cy="547519"/>
                <a:chOff x="7059929" y="5060917"/>
                <a:chExt cx="1328920" cy="547519"/>
              </a:xfrm>
            </p:grpSpPr>
            <p:sp>
              <p:nvSpPr>
                <p:cNvPr id="212" name="Google Shape;212;p22"/>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13" name="Google Shape;213;p22"/>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14" name="Google Shape;214;p22"/>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215" name="Google Shape;215;p22"/>
              <p:cNvGrpSpPr/>
              <p:nvPr/>
            </p:nvGrpSpPr>
            <p:grpSpPr>
              <a:xfrm>
                <a:off x="6679223" y="1947864"/>
                <a:ext cx="3956410" cy="2777787"/>
                <a:chOff x="5742750" y="2283128"/>
                <a:chExt cx="3956410" cy="2777787"/>
              </a:xfrm>
            </p:grpSpPr>
            <p:sp>
              <p:nvSpPr>
                <p:cNvPr id="216" name="Google Shape;216;p22"/>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17" name="Google Shape;217;p22"/>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218" name="Google Shape;218;p22"/>
            <p:cNvSpPr/>
            <p:nvPr/>
          </p:nvSpPr>
          <p:spPr>
            <a:xfrm>
              <a:off x="3370018" y="1929853"/>
              <a:ext cx="108000" cy="108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1994181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Laptop" preserve="1">
  <p:cSld name="Laptop">
    <p:spTree>
      <p:nvGrpSpPr>
        <p:cNvPr id="1" name="Shape 219"/>
        <p:cNvGrpSpPr/>
        <p:nvPr/>
      </p:nvGrpSpPr>
      <p:grpSpPr>
        <a:xfrm>
          <a:off x="0" y="0"/>
          <a:ext cx="0" cy="0"/>
          <a:chOff x="0" y="0"/>
          <a:chExt cx="0" cy="0"/>
        </a:xfrm>
      </p:grpSpPr>
      <p:sp>
        <p:nvSpPr>
          <p:cNvPr id="220" name="Google Shape;220;p23"/>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21" name="Google Shape;221;p23"/>
          <p:cNvGrpSpPr/>
          <p:nvPr/>
        </p:nvGrpSpPr>
        <p:grpSpPr>
          <a:xfrm>
            <a:off x="5161107" y="297600"/>
            <a:ext cx="1848077" cy="976000"/>
            <a:chOff x="3582525" y="414175"/>
            <a:chExt cx="1960478" cy="732000"/>
          </a:xfrm>
        </p:grpSpPr>
        <p:sp>
          <p:nvSpPr>
            <p:cNvPr id="222" name="Google Shape;222;p23"/>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23"/>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4" name="Google Shape;224;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grpSp>
        <p:nvGrpSpPr>
          <p:cNvPr id="225" name="Google Shape;225;p23"/>
          <p:cNvGrpSpPr/>
          <p:nvPr/>
        </p:nvGrpSpPr>
        <p:grpSpPr>
          <a:xfrm>
            <a:off x="6097850" y="1817394"/>
            <a:ext cx="5721557" cy="2903727"/>
            <a:chOff x="3289100" y="2648488"/>
            <a:chExt cx="5622600" cy="2846047"/>
          </a:xfrm>
        </p:grpSpPr>
        <p:grpSp>
          <p:nvGrpSpPr>
            <p:cNvPr id="226" name="Google Shape;226;p23"/>
            <p:cNvGrpSpPr/>
            <p:nvPr/>
          </p:nvGrpSpPr>
          <p:grpSpPr>
            <a:xfrm>
              <a:off x="3289100" y="2648488"/>
              <a:ext cx="5622600" cy="2846047"/>
              <a:chOff x="1059475" y="2296088"/>
              <a:chExt cx="5622600" cy="2846047"/>
            </a:xfrm>
          </p:grpSpPr>
          <p:sp>
            <p:nvSpPr>
              <p:cNvPr id="227" name="Google Shape;227;p23"/>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nvGrpSpPr>
              <p:cNvPr id="228" name="Google Shape;228;p23"/>
              <p:cNvGrpSpPr/>
              <p:nvPr/>
            </p:nvGrpSpPr>
            <p:grpSpPr>
              <a:xfrm>
                <a:off x="1059475" y="5047935"/>
                <a:ext cx="5622600" cy="94200"/>
                <a:chOff x="1059475" y="5015277"/>
                <a:chExt cx="5622600" cy="188400"/>
              </a:xfrm>
            </p:grpSpPr>
            <p:sp>
              <p:nvSpPr>
                <p:cNvPr id="229" name="Google Shape;229;p23"/>
                <p:cNvSpPr/>
                <p:nvPr/>
              </p:nvSpPr>
              <p:spPr>
                <a:xfrm>
                  <a:off x="1059475" y="5015277"/>
                  <a:ext cx="5622600" cy="188400"/>
                </a:xfrm>
                <a:prstGeom prst="roundRect">
                  <a:avLst>
                    <a:gd name="adj" fmla="val 35520"/>
                  </a:avLst>
                </a:prstGeom>
                <a:solidFill>
                  <a:srgbClr val="BFBFB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30" name="Google Shape;230;p23"/>
                <p:cNvSpPr/>
                <p:nvPr/>
              </p:nvSpPr>
              <p:spPr>
                <a:xfrm>
                  <a:off x="3354359" y="5020473"/>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231" name="Google Shape;231;p23"/>
            <p:cNvSpPr/>
            <p:nvPr/>
          </p:nvSpPr>
          <p:spPr>
            <a:xfrm>
              <a:off x="6037018" y="27680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232" name="Google Shape;232;p23"/>
          <p:cNvSpPr txBox="1">
            <a:spLocks noGrp="1"/>
          </p:cNvSpPr>
          <p:nvPr>
            <p:ph type="title"/>
          </p:nvPr>
        </p:nvSpPr>
        <p:spPr>
          <a:xfrm>
            <a:off x="455600" y="19490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233" name="Google Shape;233;p23"/>
          <p:cNvSpPr txBox="1">
            <a:spLocks noGrp="1"/>
          </p:cNvSpPr>
          <p:nvPr>
            <p:ph type="subTitle" idx="1"/>
          </p:nvPr>
        </p:nvSpPr>
        <p:spPr>
          <a:xfrm>
            <a:off x="455600" y="40422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spTree>
    <p:extLst>
      <p:ext uri="{BB962C8B-B14F-4D97-AF65-F5344CB8AC3E}">
        <p14:creationId xmlns:p14="http://schemas.microsoft.com/office/powerpoint/2010/main" val="1857724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martphone" preserve="1">
  <p:cSld name="Smartphone">
    <p:spTree>
      <p:nvGrpSpPr>
        <p:cNvPr id="1" name="Shape 234"/>
        <p:cNvGrpSpPr/>
        <p:nvPr/>
      </p:nvGrpSpPr>
      <p:grpSpPr>
        <a:xfrm>
          <a:off x="0" y="0"/>
          <a:ext cx="0" cy="0"/>
          <a:chOff x="0" y="0"/>
          <a:chExt cx="0" cy="0"/>
        </a:xfrm>
      </p:grpSpPr>
      <p:sp>
        <p:nvSpPr>
          <p:cNvPr id="235" name="Google Shape;235;p24"/>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36" name="Google Shape;236;p24"/>
          <p:cNvGrpSpPr/>
          <p:nvPr/>
        </p:nvGrpSpPr>
        <p:grpSpPr>
          <a:xfrm>
            <a:off x="5161107" y="297600"/>
            <a:ext cx="1848077" cy="976000"/>
            <a:chOff x="3582525" y="414175"/>
            <a:chExt cx="1960478" cy="732000"/>
          </a:xfrm>
        </p:grpSpPr>
        <p:sp>
          <p:nvSpPr>
            <p:cNvPr id="237" name="Google Shape;237;p24"/>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24"/>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39" name="Google Shape;239;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grpSp>
        <p:nvGrpSpPr>
          <p:cNvPr id="240" name="Google Shape;240;p24"/>
          <p:cNvGrpSpPr/>
          <p:nvPr/>
        </p:nvGrpSpPr>
        <p:grpSpPr>
          <a:xfrm>
            <a:off x="7815985" y="850022"/>
            <a:ext cx="2798417" cy="5157973"/>
            <a:chOff x="8625436" y="1258061"/>
            <a:chExt cx="2388000" cy="4396500"/>
          </a:xfrm>
        </p:grpSpPr>
        <p:sp>
          <p:nvSpPr>
            <p:cNvPr id="241" name="Google Shape;241;p24"/>
            <p:cNvSpPr/>
            <p:nvPr/>
          </p:nvSpPr>
          <p:spPr>
            <a:xfrm>
              <a:off x="8625436" y="1258061"/>
              <a:ext cx="2388000" cy="43965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2" name="Google Shape;242;p24"/>
            <p:cNvSpPr/>
            <p:nvPr/>
          </p:nvSpPr>
          <p:spPr>
            <a:xfrm>
              <a:off x="10685218" y="13964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3" name="Google Shape;243;p24"/>
            <p:cNvSpPr/>
            <p:nvPr/>
          </p:nvSpPr>
          <p:spPr>
            <a:xfrm>
              <a:off x="9725916" y="5324400"/>
              <a:ext cx="180000" cy="1800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grpSp>
      <p:sp>
        <p:nvSpPr>
          <p:cNvPr id="244" name="Google Shape;244;p24"/>
          <p:cNvSpPr txBox="1">
            <a:spLocks noGrp="1"/>
          </p:cNvSpPr>
          <p:nvPr>
            <p:ph type="title"/>
          </p:nvPr>
        </p:nvSpPr>
        <p:spPr>
          <a:xfrm>
            <a:off x="455600" y="19490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245" name="Google Shape;245;p24"/>
          <p:cNvSpPr txBox="1">
            <a:spLocks noGrp="1"/>
          </p:cNvSpPr>
          <p:nvPr>
            <p:ph type="subTitle" idx="1"/>
          </p:nvPr>
        </p:nvSpPr>
        <p:spPr>
          <a:xfrm>
            <a:off x="455600" y="40422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spTree>
    <p:extLst>
      <p:ext uri="{BB962C8B-B14F-4D97-AF65-F5344CB8AC3E}">
        <p14:creationId xmlns:p14="http://schemas.microsoft.com/office/powerpoint/2010/main" val="775610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152"/>
        <p:cNvGrpSpPr/>
        <p:nvPr/>
      </p:nvGrpSpPr>
      <p:grpSpPr>
        <a:xfrm>
          <a:off x="0" y="0"/>
          <a:ext cx="0" cy="0"/>
          <a:chOff x="0" y="0"/>
          <a:chExt cx="0" cy="0"/>
        </a:xfrm>
      </p:grpSpPr>
      <p:sp>
        <p:nvSpPr>
          <p:cNvPr id="153" name="Google Shape;153;p12"/>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4" name="Google Shape;154;p12"/>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5" name="Google Shape;155;p12"/>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6" name="Google Shape;156;p12"/>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57" name="Google Shape;157;p12"/>
          <p:cNvGrpSpPr/>
          <p:nvPr/>
        </p:nvGrpSpPr>
        <p:grpSpPr>
          <a:xfrm>
            <a:off x="275708" y="5439078"/>
            <a:ext cx="698371" cy="699585"/>
            <a:chOff x="528171" y="3429000"/>
            <a:chExt cx="700800" cy="700800"/>
          </a:xfrm>
        </p:grpSpPr>
        <p:cxnSp>
          <p:nvCxnSpPr>
            <p:cNvPr id="158" name="Google Shape;158;p1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59" name="Google Shape;159;p1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60" name="Google Shape;160;p12"/>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1" name="Google Shape;161;p12"/>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2" name="Google Shape;162;p12"/>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63" name="Google Shape;163;p12"/>
          <p:cNvGrpSpPr/>
          <p:nvPr/>
        </p:nvGrpSpPr>
        <p:grpSpPr>
          <a:xfrm>
            <a:off x="11243008" y="5439078"/>
            <a:ext cx="698371" cy="699585"/>
            <a:chOff x="528171" y="3429000"/>
            <a:chExt cx="700800" cy="700800"/>
          </a:xfrm>
        </p:grpSpPr>
        <p:cxnSp>
          <p:nvCxnSpPr>
            <p:cNvPr id="164" name="Google Shape;164;p1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65" name="Google Shape;165;p1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66" name="Google Shape;166;p12"/>
          <p:cNvSpPr txBox="1">
            <a:spLocks noGrp="1"/>
          </p:cNvSpPr>
          <p:nvPr>
            <p:ph type="title"/>
          </p:nvPr>
        </p:nvSpPr>
        <p:spPr>
          <a:xfrm>
            <a:off x="415600" y="1631500"/>
            <a:ext cx="11360800" cy="3216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2800">
                <a:solidFill>
                  <a:srgbClr val="FFFFFF"/>
                </a:solidFill>
              </a:defRPr>
            </a:lvl1pPr>
            <a:lvl2pPr lvl="1" algn="ctr">
              <a:spcBef>
                <a:spcPts val="0"/>
              </a:spcBef>
              <a:spcAft>
                <a:spcPts val="0"/>
              </a:spcAft>
              <a:buNone/>
              <a:defRPr sz="12800"/>
            </a:lvl2pPr>
            <a:lvl3pPr lvl="2" algn="ctr">
              <a:spcBef>
                <a:spcPts val="0"/>
              </a:spcBef>
              <a:spcAft>
                <a:spcPts val="0"/>
              </a:spcAft>
              <a:buNone/>
              <a:defRPr sz="12800"/>
            </a:lvl3pPr>
            <a:lvl4pPr lvl="3" algn="ctr">
              <a:spcBef>
                <a:spcPts val="0"/>
              </a:spcBef>
              <a:spcAft>
                <a:spcPts val="0"/>
              </a:spcAft>
              <a:buNone/>
              <a:defRPr sz="12800"/>
            </a:lvl4pPr>
            <a:lvl5pPr lvl="4" algn="ctr">
              <a:spcBef>
                <a:spcPts val="0"/>
              </a:spcBef>
              <a:spcAft>
                <a:spcPts val="0"/>
              </a:spcAft>
              <a:buNone/>
              <a:defRPr sz="12800"/>
            </a:lvl5pPr>
            <a:lvl6pPr lvl="5" algn="ctr">
              <a:spcBef>
                <a:spcPts val="0"/>
              </a:spcBef>
              <a:spcAft>
                <a:spcPts val="0"/>
              </a:spcAft>
              <a:buNone/>
              <a:defRPr sz="12800"/>
            </a:lvl6pPr>
            <a:lvl7pPr lvl="6" algn="ctr">
              <a:spcBef>
                <a:spcPts val="0"/>
              </a:spcBef>
              <a:spcAft>
                <a:spcPts val="0"/>
              </a:spcAft>
              <a:buNone/>
              <a:defRPr sz="12800"/>
            </a:lvl7pPr>
            <a:lvl8pPr lvl="7" algn="ctr">
              <a:spcBef>
                <a:spcPts val="0"/>
              </a:spcBef>
              <a:spcAft>
                <a:spcPts val="0"/>
              </a:spcAft>
              <a:buNone/>
              <a:defRPr sz="12800"/>
            </a:lvl8pPr>
            <a:lvl9pPr lvl="8" algn="ctr">
              <a:spcBef>
                <a:spcPts val="0"/>
              </a:spcBef>
              <a:spcAft>
                <a:spcPts val="0"/>
              </a:spcAft>
              <a:buNone/>
              <a:defRPr sz="12800"/>
            </a:lvl9pPr>
          </a:lstStyle>
          <a:p>
            <a:r>
              <a:rPr lang="es-ES"/>
              <a:t>Haga clic para modificar el estilo de título del patrón</a:t>
            </a:r>
            <a:endParaRPr/>
          </a:p>
        </p:txBody>
      </p:sp>
    </p:spTree>
    <p:extLst>
      <p:ext uri="{BB962C8B-B14F-4D97-AF65-F5344CB8AC3E}">
        <p14:creationId xmlns:p14="http://schemas.microsoft.com/office/powerpoint/2010/main" val="40757676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ablet" preserve="1">
  <p:cSld name="Tablet">
    <p:spTree>
      <p:nvGrpSpPr>
        <p:cNvPr id="1" name="Shape 246"/>
        <p:cNvGrpSpPr/>
        <p:nvPr/>
      </p:nvGrpSpPr>
      <p:grpSpPr>
        <a:xfrm>
          <a:off x="0" y="0"/>
          <a:ext cx="0" cy="0"/>
          <a:chOff x="0" y="0"/>
          <a:chExt cx="0" cy="0"/>
        </a:xfrm>
      </p:grpSpPr>
      <p:sp>
        <p:nvSpPr>
          <p:cNvPr id="247" name="Google Shape;247;p25"/>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48" name="Google Shape;248;p25"/>
          <p:cNvGrpSpPr/>
          <p:nvPr/>
        </p:nvGrpSpPr>
        <p:grpSpPr>
          <a:xfrm>
            <a:off x="5161107" y="297600"/>
            <a:ext cx="1848077" cy="976000"/>
            <a:chOff x="3582525" y="414175"/>
            <a:chExt cx="1960478" cy="732000"/>
          </a:xfrm>
        </p:grpSpPr>
        <p:sp>
          <p:nvSpPr>
            <p:cNvPr id="249" name="Google Shape;249;p25"/>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25"/>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1" name="Google Shape;251;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grpSp>
        <p:nvGrpSpPr>
          <p:cNvPr id="252" name="Google Shape;252;p25"/>
          <p:cNvGrpSpPr/>
          <p:nvPr/>
        </p:nvGrpSpPr>
        <p:grpSpPr>
          <a:xfrm>
            <a:off x="7465177" y="987162"/>
            <a:ext cx="3357827" cy="4918396"/>
            <a:chOff x="6953045" y="1252870"/>
            <a:chExt cx="3186600" cy="4559700"/>
          </a:xfrm>
        </p:grpSpPr>
        <p:sp>
          <p:nvSpPr>
            <p:cNvPr id="253" name="Google Shape;253;p25"/>
            <p:cNvSpPr/>
            <p:nvPr/>
          </p:nvSpPr>
          <p:spPr>
            <a:xfrm>
              <a:off x="6953045" y="1252870"/>
              <a:ext cx="3186600" cy="45597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54" name="Google Shape;254;p25"/>
            <p:cNvSpPr/>
            <p:nvPr/>
          </p:nvSpPr>
          <p:spPr>
            <a:xfrm>
              <a:off x="8413309" y="5416847"/>
              <a:ext cx="216000" cy="216000"/>
            </a:xfrm>
            <a:prstGeom prst="ellipse">
              <a:avLst/>
            </a:prstGeom>
            <a:solidFill>
              <a:srgbClr val="171717"/>
            </a:solidFill>
            <a:ln>
              <a:noFill/>
            </a:ln>
          </p:spPr>
          <p:txBody>
            <a:bodyPr spcFirstLastPara="1" wrap="square" lIns="90000"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55" name="Google Shape;255;p25"/>
            <p:cNvSpPr/>
            <p:nvPr/>
          </p:nvSpPr>
          <p:spPr>
            <a:xfrm>
              <a:off x="9770818" y="13964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256" name="Google Shape;256;p25"/>
          <p:cNvSpPr txBox="1">
            <a:spLocks noGrp="1"/>
          </p:cNvSpPr>
          <p:nvPr>
            <p:ph type="title"/>
          </p:nvPr>
        </p:nvSpPr>
        <p:spPr>
          <a:xfrm>
            <a:off x="455600" y="19490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257" name="Google Shape;257;p25"/>
          <p:cNvSpPr txBox="1">
            <a:spLocks noGrp="1"/>
          </p:cNvSpPr>
          <p:nvPr>
            <p:ph type="subTitle" idx="1"/>
          </p:nvPr>
        </p:nvSpPr>
        <p:spPr>
          <a:xfrm>
            <a:off x="455600" y="40422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spTree>
    <p:extLst>
      <p:ext uri="{BB962C8B-B14F-4D97-AF65-F5344CB8AC3E}">
        <p14:creationId xmlns:p14="http://schemas.microsoft.com/office/powerpoint/2010/main" val="12864263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Map" preserve="1">
  <p:cSld name="Map">
    <p:spTree>
      <p:nvGrpSpPr>
        <p:cNvPr id="1" name="Shape 258"/>
        <p:cNvGrpSpPr/>
        <p:nvPr/>
      </p:nvGrpSpPr>
      <p:grpSpPr>
        <a:xfrm>
          <a:off x="0" y="0"/>
          <a:ext cx="0" cy="0"/>
          <a:chOff x="0" y="0"/>
          <a:chExt cx="0" cy="0"/>
        </a:xfrm>
      </p:grpSpPr>
      <p:sp>
        <p:nvSpPr>
          <p:cNvPr id="259" name="Google Shape;259;p26"/>
          <p:cNvSpPr/>
          <p:nvPr/>
        </p:nvSpPr>
        <p:spPr>
          <a:xfrm>
            <a:off x="139200" y="148800"/>
            <a:ext cx="11938400" cy="65916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0" name="Google Shape;260;p2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grpSp>
        <p:nvGrpSpPr>
          <p:cNvPr id="261" name="Google Shape;261;p26"/>
          <p:cNvGrpSpPr/>
          <p:nvPr/>
        </p:nvGrpSpPr>
        <p:grpSpPr>
          <a:xfrm>
            <a:off x="1247756" y="1525812"/>
            <a:ext cx="9756377" cy="4776229"/>
            <a:chOff x="275475" y="1342375"/>
            <a:chExt cx="7012250" cy="3021400"/>
          </a:xfrm>
        </p:grpSpPr>
        <p:sp>
          <p:nvSpPr>
            <p:cNvPr id="262" name="Google Shape;262;p26"/>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26"/>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26"/>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26"/>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26"/>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26"/>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26"/>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26"/>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26"/>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26"/>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26"/>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26"/>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26"/>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26"/>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26"/>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26"/>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26"/>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26"/>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26"/>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26"/>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26"/>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26"/>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26"/>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26"/>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26"/>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26"/>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26"/>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26"/>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26"/>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26"/>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26"/>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26"/>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26"/>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26"/>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26"/>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26"/>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26"/>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26"/>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26"/>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26"/>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26"/>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26"/>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26"/>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26"/>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26"/>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26"/>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26"/>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26"/>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26"/>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26"/>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26"/>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26"/>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26"/>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26"/>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26"/>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26"/>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26"/>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26"/>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26"/>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26"/>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26"/>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26"/>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26"/>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26"/>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26"/>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26"/>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26"/>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26"/>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26"/>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26"/>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26"/>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26"/>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26"/>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26"/>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26"/>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26"/>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26"/>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26"/>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26"/>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26"/>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26"/>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26"/>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26"/>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26"/>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26"/>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26"/>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26"/>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26"/>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26"/>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26"/>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26"/>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26"/>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26"/>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26"/>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26"/>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26"/>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26"/>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26"/>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26"/>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26"/>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26"/>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26"/>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26"/>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26"/>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26"/>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26"/>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26"/>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26"/>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26"/>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26"/>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26"/>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26"/>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26"/>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26"/>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26"/>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26"/>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26"/>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26"/>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26"/>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26"/>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26"/>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26"/>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26"/>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26"/>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26"/>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26"/>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26"/>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26"/>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26"/>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26"/>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26"/>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26"/>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26"/>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26"/>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26"/>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26"/>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26"/>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26"/>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26"/>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26"/>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26"/>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26"/>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26"/>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26"/>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26"/>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26"/>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26"/>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26"/>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26"/>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26"/>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26"/>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26"/>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26"/>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26"/>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26"/>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26"/>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26"/>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26"/>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26"/>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26"/>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26"/>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26"/>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26"/>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26"/>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26"/>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26"/>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26"/>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26"/>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26"/>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26"/>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26"/>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26"/>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26"/>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26"/>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26"/>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26"/>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26"/>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26"/>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26"/>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26"/>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26"/>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26"/>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26"/>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26"/>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26"/>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26"/>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26"/>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26"/>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26"/>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26"/>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26"/>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26"/>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26"/>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26"/>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26"/>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26"/>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26"/>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26"/>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26"/>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26"/>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26"/>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26"/>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26"/>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26"/>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26"/>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26"/>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26"/>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26"/>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26"/>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26"/>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26"/>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rgbClr val="C18FAB"/>
            </a:solidFill>
            <a:ln w="9525" cap="flat" cmpd="sng">
              <a:solidFill>
                <a:srgbClr val="C18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73" name="Google Shape;473;p26"/>
          <p:cNvSpPr txBox="1">
            <a:spLocks noGrp="1"/>
          </p:cNvSpPr>
          <p:nvPr>
            <p:ph type="title"/>
          </p:nvPr>
        </p:nvSpPr>
        <p:spPr>
          <a:xfrm>
            <a:off x="226000" y="305833"/>
            <a:ext cx="9463600" cy="7784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474" name="Google Shape;474;p26"/>
          <p:cNvSpPr txBox="1"/>
          <p:nvPr/>
        </p:nvSpPr>
        <p:spPr>
          <a:xfrm>
            <a:off x="101600" y="6538400"/>
            <a:ext cx="7337600" cy="3560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GB" sz="1333" i="1"/>
              <a:t>Map from simplemaps.com</a:t>
            </a:r>
            <a:endParaRPr sz="1333" i="1"/>
          </a:p>
        </p:txBody>
      </p:sp>
    </p:spTree>
    <p:extLst>
      <p:ext uri="{BB962C8B-B14F-4D97-AF65-F5344CB8AC3E}">
        <p14:creationId xmlns:p14="http://schemas.microsoft.com/office/powerpoint/2010/main" val="15475638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0050_Carter_Template_SlidesMania_8" preserve="1">
  <p:cSld name="0050_Carter_Template_SlidesMania_8">
    <p:bg>
      <p:bgPr>
        <a:solidFill>
          <a:srgbClr val="9BCCDB"/>
        </a:solidFill>
        <a:effectLst/>
      </p:bgPr>
    </p:bg>
    <p:spTree>
      <p:nvGrpSpPr>
        <p:cNvPr id="1" name="Shape 1739"/>
        <p:cNvGrpSpPr/>
        <p:nvPr/>
      </p:nvGrpSpPr>
      <p:grpSpPr>
        <a:xfrm>
          <a:off x="0" y="0"/>
          <a:ext cx="0" cy="0"/>
          <a:chOff x="0" y="0"/>
          <a:chExt cx="0" cy="0"/>
        </a:xfrm>
      </p:grpSpPr>
    </p:spTree>
    <p:extLst>
      <p:ext uri="{BB962C8B-B14F-4D97-AF65-F5344CB8AC3E}">
        <p14:creationId xmlns:p14="http://schemas.microsoft.com/office/powerpoint/2010/main" val="38102783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0050_Carter_Template_SlidesMania_2" preserve="1">
  <p:cSld name="0050_Carter_Template_SlidesMania_2">
    <p:bg>
      <p:bgPr>
        <a:solidFill>
          <a:srgbClr val="F2F2F2"/>
        </a:solidFill>
        <a:effectLst/>
      </p:bgPr>
    </p:bg>
    <p:spTree>
      <p:nvGrpSpPr>
        <p:cNvPr id="1" name="Shape 259"/>
        <p:cNvGrpSpPr/>
        <p:nvPr/>
      </p:nvGrpSpPr>
      <p:grpSpPr>
        <a:xfrm>
          <a:off x="0" y="0"/>
          <a:ext cx="0" cy="0"/>
          <a:chOff x="0" y="0"/>
          <a:chExt cx="0" cy="0"/>
        </a:xfrm>
      </p:grpSpPr>
    </p:spTree>
    <p:extLst>
      <p:ext uri="{BB962C8B-B14F-4D97-AF65-F5344CB8AC3E}">
        <p14:creationId xmlns:p14="http://schemas.microsoft.com/office/powerpoint/2010/main" val="124542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sMania" type="blank">
  <p:cSld name="SlidesMania">
    <p:bg>
      <p:bgPr>
        <a:solidFill>
          <a:srgbClr val="FFFFFF"/>
        </a:solidFill>
        <a:effectLst/>
      </p:bgPr>
    </p:bg>
    <p:spTree>
      <p:nvGrpSpPr>
        <p:cNvPr id="1" name="Shape 167"/>
        <p:cNvGrpSpPr/>
        <p:nvPr/>
      </p:nvGrpSpPr>
      <p:grpSpPr>
        <a:xfrm>
          <a:off x="0" y="0"/>
          <a:ext cx="0" cy="0"/>
          <a:chOff x="0" y="0"/>
          <a:chExt cx="0" cy="0"/>
        </a:xfrm>
      </p:grpSpPr>
      <p:pic>
        <p:nvPicPr>
          <p:cNvPr id="168" name="Google Shape;168;p13">
            <a:hlinkClick r:id="rId2"/>
          </p:cNvPr>
          <p:cNvPicPr preferRelativeResize="0"/>
          <p:nvPr/>
        </p:nvPicPr>
        <p:blipFill rotWithShape="1">
          <a:blip r:embed="rId3">
            <a:alphaModFix/>
          </a:blip>
          <a:srcRect/>
          <a:stretch/>
        </p:blipFill>
        <p:spPr>
          <a:xfrm>
            <a:off x="465600" y="331100"/>
            <a:ext cx="5101467" cy="2201299"/>
          </a:xfrm>
          <a:prstGeom prst="rect">
            <a:avLst/>
          </a:prstGeom>
          <a:noFill/>
          <a:ln>
            <a:noFill/>
          </a:ln>
        </p:spPr>
      </p:pic>
      <p:sp>
        <p:nvSpPr>
          <p:cNvPr id="169" name="Google Shape;169;p13"/>
          <p:cNvSpPr txBox="1"/>
          <p:nvPr/>
        </p:nvSpPr>
        <p:spPr>
          <a:xfrm>
            <a:off x="463500" y="2858084"/>
            <a:ext cx="8956400" cy="8976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GB" sz="3200" b="1">
                <a:solidFill>
                  <a:srgbClr val="3F3F3F"/>
                </a:solidFill>
                <a:latin typeface="Poppins"/>
                <a:ea typeface="Poppins"/>
                <a:cs typeface="Poppins"/>
                <a:sym typeface="Poppins"/>
              </a:rPr>
              <a:t>Free </a:t>
            </a:r>
            <a:r>
              <a:rPr lang="en-GB" sz="3200">
                <a:solidFill>
                  <a:srgbClr val="3F3F3F"/>
                </a:solidFill>
                <a:latin typeface="Poppins"/>
                <a:ea typeface="Poppins"/>
                <a:cs typeface="Poppins"/>
                <a:sym typeface="Poppins"/>
              </a:rPr>
              <a:t>themes and templates for </a:t>
            </a:r>
            <a:r>
              <a:rPr lang="en-GB" sz="3200" b="1">
                <a:solidFill>
                  <a:srgbClr val="3F3F3F"/>
                </a:solidFill>
                <a:latin typeface="Poppins"/>
                <a:ea typeface="Poppins"/>
                <a:cs typeface="Poppins"/>
                <a:sym typeface="Poppins"/>
              </a:rPr>
              <a:t>Google Slides</a:t>
            </a:r>
            <a:r>
              <a:rPr lang="en-GB" sz="3200">
                <a:solidFill>
                  <a:srgbClr val="3F3F3F"/>
                </a:solidFill>
                <a:latin typeface="Poppins"/>
                <a:ea typeface="Poppins"/>
                <a:cs typeface="Poppins"/>
                <a:sym typeface="Poppins"/>
              </a:rPr>
              <a:t> or </a:t>
            </a:r>
            <a:r>
              <a:rPr lang="en-GB" sz="3200" b="1">
                <a:solidFill>
                  <a:srgbClr val="3F3F3F"/>
                </a:solidFill>
                <a:latin typeface="Poppins"/>
                <a:ea typeface="Poppins"/>
                <a:cs typeface="Poppins"/>
                <a:sym typeface="Poppins"/>
              </a:rPr>
              <a:t>PowerPoint</a:t>
            </a:r>
            <a:endParaRPr sz="3200" b="1">
              <a:solidFill>
                <a:srgbClr val="3F3F3F"/>
              </a:solidFill>
            </a:endParaRPr>
          </a:p>
        </p:txBody>
      </p:sp>
      <p:cxnSp>
        <p:nvCxnSpPr>
          <p:cNvPr id="170" name="Google Shape;170;p13"/>
          <p:cNvCxnSpPr/>
          <p:nvPr/>
        </p:nvCxnSpPr>
        <p:spPr>
          <a:xfrm>
            <a:off x="10259667" y="4956833"/>
            <a:ext cx="1495200" cy="12800"/>
          </a:xfrm>
          <a:prstGeom prst="straightConnector1">
            <a:avLst/>
          </a:prstGeom>
          <a:noFill/>
          <a:ln w="38100" cap="flat" cmpd="sng">
            <a:solidFill>
              <a:srgbClr val="FFCB25"/>
            </a:solidFill>
            <a:prstDash val="solid"/>
            <a:round/>
            <a:headEnd type="none" w="med" len="med"/>
            <a:tailEnd type="none" w="med" len="med"/>
          </a:ln>
        </p:spPr>
      </p:cxnSp>
      <p:pic>
        <p:nvPicPr>
          <p:cNvPr id="171" name="Google Shape;171;p13">
            <a:hlinkClick r:id="rId4"/>
          </p:cNvPr>
          <p:cNvPicPr preferRelativeResize="0"/>
          <p:nvPr/>
        </p:nvPicPr>
        <p:blipFill>
          <a:blip r:embed="rId5">
            <a:alphaModFix/>
          </a:blip>
          <a:stretch>
            <a:fillRect/>
          </a:stretch>
        </p:blipFill>
        <p:spPr>
          <a:xfrm>
            <a:off x="8141533" y="5166806"/>
            <a:ext cx="713232" cy="637863"/>
          </a:xfrm>
          <a:prstGeom prst="rect">
            <a:avLst/>
          </a:prstGeom>
          <a:noFill/>
          <a:ln>
            <a:noFill/>
          </a:ln>
        </p:spPr>
      </p:pic>
      <p:pic>
        <p:nvPicPr>
          <p:cNvPr id="172" name="Google Shape;172;p13">
            <a:hlinkClick r:id="rId6"/>
          </p:cNvPr>
          <p:cNvPicPr preferRelativeResize="0"/>
          <p:nvPr/>
        </p:nvPicPr>
        <p:blipFill>
          <a:blip r:embed="rId7">
            <a:alphaModFix/>
          </a:blip>
          <a:stretch>
            <a:fillRect/>
          </a:stretch>
        </p:blipFill>
        <p:spPr>
          <a:xfrm>
            <a:off x="8854766" y="5171298"/>
            <a:ext cx="708660" cy="628879"/>
          </a:xfrm>
          <a:prstGeom prst="rect">
            <a:avLst/>
          </a:prstGeom>
          <a:noFill/>
          <a:ln>
            <a:noFill/>
          </a:ln>
        </p:spPr>
      </p:pic>
      <p:pic>
        <p:nvPicPr>
          <p:cNvPr id="173" name="Google Shape;173;p13">
            <a:hlinkClick r:id="rId8"/>
          </p:cNvPr>
          <p:cNvPicPr preferRelativeResize="0"/>
          <p:nvPr/>
        </p:nvPicPr>
        <p:blipFill>
          <a:blip r:embed="rId9">
            <a:alphaModFix/>
          </a:blip>
          <a:stretch>
            <a:fillRect/>
          </a:stretch>
        </p:blipFill>
        <p:spPr>
          <a:xfrm>
            <a:off x="9602365" y="5173544"/>
            <a:ext cx="612648" cy="624387"/>
          </a:xfrm>
          <a:prstGeom prst="rect">
            <a:avLst/>
          </a:prstGeom>
          <a:noFill/>
          <a:ln>
            <a:noFill/>
          </a:ln>
        </p:spPr>
      </p:pic>
      <p:pic>
        <p:nvPicPr>
          <p:cNvPr id="174" name="Google Shape;174;p13">
            <a:hlinkClick r:id="rId10"/>
          </p:cNvPr>
          <p:cNvPicPr preferRelativeResize="0"/>
          <p:nvPr/>
        </p:nvPicPr>
        <p:blipFill>
          <a:blip r:embed="rId11">
            <a:alphaModFix/>
          </a:blip>
          <a:stretch>
            <a:fillRect/>
          </a:stretch>
        </p:blipFill>
        <p:spPr>
          <a:xfrm>
            <a:off x="10255255" y="5142100"/>
            <a:ext cx="800100" cy="687275"/>
          </a:xfrm>
          <a:prstGeom prst="rect">
            <a:avLst/>
          </a:prstGeom>
          <a:noFill/>
          <a:ln>
            <a:noFill/>
          </a:ln>
        </p:spPr>
      </p:pic>
      <p:pic>
        <p:nvPicPr>
          <p:cNvPr id="175" name="Google Shape;175;p13">
            <a:hlinkClick r:id="rId12"/>
          </p:cNvPr>
          <p:cNvPicPr preferRelativeResize="0"/>
          <p:nvPr/>
        </p:nvPicPr>
        <p:blipFill>
          <a:blip r:embed="rId13">
            <a:alphaModFix/>
          </a:blip>
          <a:stretch>
            <a:fillRect/>
          </a:stretch>
        </p:blipFill>
        <p:spPr>
          <a:xfrm>
            <a:off x="11055350" y="5184774"/>
            <a:ext cx="699516" cy="601927"/>
          </a:xfrm>
          <a:prstGeom prst="rect">
            <a:avLst/>
          </a:prstGeom>
          <a:noFill/>
          <a:ln>
            <a:noFill/>
          </a:ln>
        </p:spPr>
      </p:pic>
      <p:sp>
        <p:nvSpPr>
          <p:cNvPr id="176" name="Google Shape;176;p13"/>
          <p:cNvSpPr txBox="1"/>
          <p:nvPr/>
        </p:nvSpPr>
        <p:spPr>
          <a:xfrm>
            <a:off x="6908800" y="4081351"/>
            <a:ext cx="4915600" cy="100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GB" sz="3200" b="1">
                <a:solidFill>
                  <a:srgbClr val="252525"/>
                </a:solidFill>
                <a:latin typeface="Homemade Apple"/>
                <a:ea typeface="Homemade Apple"/>
                <a:cs typeface="Homemade Apple"/>
                <a:sym typeface="Homemade Apple"/>
              </a:rPr>
              <a:t>Sharing is caring!</a:t>
            </a:r>
            <a:endParaRPr sz="3200" b="1">
              <a:solidFill>
                <a:srgbClr val="252525"/>
              </a:solidFill>
              <a:latin typeface="Homemade Apple"/>
              <a:ea typeface="Homemade Apple"/>
              <a:cs typeface="Homemade Apple"/>
              <a:sym typeface="Homemade Apple"/>
            </a:endParaRPr>
          </a:p>
        </p:txBody>
      </p:sp>
    </p:spTree>
    <p:extLst>
      <p:ext uri="{BB962C8B-B14F-4D97-AF65-F5344CB8AC3E}">
        <p14:creationId xmlns:p14="http://schemas.microsoft.com/office/powerpoint/2010/main" val="3185857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77"/>
        <p:cNvGrpSpPr/>
        <p:nvPr/>
      </p:nvGrpSpPr>
      <p:grpSpPr>
        <a:xfrm>
          <a:off x="0" y="0"/>
          <a:ext cx="0" cy="0"/>
          <a:chOff x="0" y="0"/>
          <a:chExt cx="0" cy="0"/>
        </a:xfrm>
      </p:grpSpPr>
      <p:sp>
        <p:nvSpPr>
          <p:cNvPr id="178" name="Google Shape;178;p14"/>
          <p:cNvSpPr/>
          <p:nvPr/>
        </p:nvSpPr>
        <p:spPr>
          <a:xfrm rot="4296885">
            <a:off x="669853" y="551281"/>
            <a:ext cx="5497411" cy="5535852"/>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9" name="Google Shape;179;p14"/>
          <p:cNvSpPr/>
          <p:nvPr/>
        </p:nvSpPr>
        <p:spPr>
          <a:xfrm>
            <a:off x="719366" y="231572"/>
            <a:ext cx="5206917" cy="5173093"/>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0" name="Google Shape;180;p14"/>
          <p:cNvSpPr/>
          <p:nvPr/>
        </p:nvSpPr>
        <p:spPr>
          <a:xfrm>
            <a:off x="5510284" y="333147"/>
            <a:ext cx="781600" cy="785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81" name="Google Shape;181;p14"/>
          <p:cNvGrpSpPr/>
          <p:nvPr/>
        </p:nvGrpSpPr>
        <p:grpSpPr>
          <a:xfrm>
            <a:off x="245743" y="5033050"/>
            <a:ext cx="827037" cy="830961"/>
            <a:chOff x="528171" y="3429000"/>
            <a:chExt cx="700800" cy="700800"/>
          </a:xfrm>
        </p:grpSpPr>
        <p:cxnSp>
          <p:nvCxnSpPr>
            <p:cNvPr id="182" name="Google Shape;182;p1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83" name="Google Shape;183;p1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84" name="Google Shape;184;p14"/>
          <p:cNvSpPr/>
          <p:nvPr/>
        </p:nvSpPr>
        <p:spPr>
          <a:xfrm>
            <a:off x="4642699" y="5296384"/>
            <a:ext cx="2516803" cy="567616"/>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5" name="Google Shape;185;p14"/>
          <p:cNvSpPr txBox="1">
            <a:spLocks noGrp="1"/>
          </p:cNvSpPr>
          <p:nvPr>
            <p:ph type="title"/>
          </p:nvPr>
        </p:nvSpPr>
        <p:spPr>
          <a:xfrm>
            <a:off x="7102355" y="1568500"/>
            <a:ext cx="4798400" cy="197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4200"/>
              <a:buNone/>
              <a:defRPr sz="5600">
                <a:solidFill>
                  <a:srgbClr val="000000"/>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186" name="Google Shape;186;p14"/>
          <p:cNvSpPr txBox="1">
            <a:spLocks noGrp="1"/>
          </p:cNvSpPr>
          <p:nvPr>
            <p:ph type="subTitle" idx="1"/>
          </p:nvPr>
        </p:nvSpPr>
        <p:spPr>
          <a:xfrm>
            <a:off x="6432565" y="4251296"/>
            <a:ext cx="5522000" cy="189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843817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pPr lvl="0"/>
            <a:r>
              <a:rPr lang="es-ES"/>
              <a:t>Haga clic para modificar los estilos de texto del patrón</a:t>
            </a:r>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C3F1190F-F17F-4ADF-8DC2-AE926F97F53C}" type="slidenum">
              <a:rPr lang="es-MX" smtClean="0"/>
              <a:t>‹Nº›</a:t>
            </a:fld>
            <a:endParaRPr lang="es-MX"/>
          </a:p>
        </p:txBody>
      </p:sp>
    </p:spTree>
    <p:extLst>
      <p:ext uri="{BB962C8B-B14F-4D97-AF65-F5344CB8AC3E}">
        <p14:creationId xmlns:p14="http://schemas.microsoft.com/office/powerpoint/2010/main" val="2677186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B06C08-1572-417F-A681-69214E92A156}" type="datetimeFigureOut">
              <a:rPr lang="es-MX" smtClean="0"/>
              <a:t>29/04/2020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3F1190F-F17F-4ADF-8DC2-AE926F97F53C}" type="slidenum">
              <a:rPr lang="es-MX" smtClean="0"/>
              <a:t>‹Nº›</a:t>
            </a:fld>
            <a:endParaRPr lang="es-MX"/>
          </a:p>
        </p:txBody>
      </p:sp>
    </p:spTree>
    <p:extLst>
      <p:ext uri="{BB962C8B-B14F-4D97-AF65-F5344CB8AC3E}">
        <p14:creationId xmlns:p14="http://schemas.microsoft.com/office/powerpoint/2010/main" val="7803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with picture">
  <p:cSld name="Slide with picture">
    <p:spTree>
      <p:nvGrpSpPr>
        <p:cNvPr id="1" name="Shape 163"/>
        <p:cNvGrpSpPr/>
        <p:nvPr/>
      </p:nvGrpSpPr>
      <p:grpSpPr>
        <a:xfrm>
          <a:off x="0" y="0"/>
          <a:ext cx="0" cy="0"/>
          <a:chOff x="0" y="0"/>
          <a:chExt cx="0" cy="0"/>
        </a:xfrm>
      </p:grpSpPr>
      <p:sp>
        <p:nvSpPr>
          <p:cNvPr id="169" name="Google Shape;169;p17"/>
          <p:cNvSpPr txBox="1">
            <a:spLocks noGrp="1"/>
          </p:cNvSpPr>
          <p:nvPr>
            <p:ph type="title"/>
          </p:nvPr>
        </p:nvSpPr>
        <p:spPr>
          <a:xfrm>
            <a:off x="5572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170" name="Google Shape;170;p17"/>
          <p:cNvSpPr txBox="1">
            <a:spLocks noGrp="1"/>
          </p:cNvSpPr>
          <p:nvPr>
            <p:ph type="subTitle" idx="1"/>
          </p:nvPr>
        </p:nvSpPr>
        <p:spPr>
          <a:xfrm>
            <a:off x="5572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sp>
        <p:nvSpPr>
          <p:cNvPr id="171" name="Google Shape;171;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1961654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50_Carter_Template_SlidesMania_2">
  <p:cSld name="0050_Carter_Template_SlidesMania_2">
    <p:bg>
      <p:bgPr>
        <a:solidFill>
          <a:srgbClr val="F2F2F2"/>
        </a:solidFill>
        <a:effectLst/>
      </p:bgPr>
    </p:bg>
    <p:spTree>
      <p:nvGrpSpPr>
        <p:cNvPr id="1" name="Shape 259"/>
        <p:cNvGrpSpPr/>
        <p:nvPr/>
      </p:nvGrpSpPr>
      <p:grpSpPr>
        <a:xfrm>
          <a:off x="0" y="0"/>
          <a:ext cx="0" cy="0"/>
          <a:chOff x="0" y="0"/>
          <a:chExt cx="0" cy="0"/>
        </a:xfrm>
      </p:grpSpPr>
    </p:spTree>
    <p:extLst>
      <p:ext uri="{BB962C8B-B14F-4D97-AF65-F5344CB8AC3E}">
        <p14:creationId xmlns:p14="http://schemas.microsoft.com/office/powerpoint/2010/main" val="614102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50_Carter_Template_SlidesMania_1">
  <p:cSld name="0050_Carter_Template_SlidesMania_1">
    <p:bg>
      <p:bgPr>
        <a:solidFill>
          <a:srgbClr val="F2F2F2"/>
        </a:solidFill>
        <a:effectLst/>
      </p:bgPr>
    </p:bg>
    <p:spTree>
      <p:nvGrpSpPr>
        <p:cNvPr id="1" name="Shape 6"/>
        <p:cNvGrpSpPr/>
        <p:nvPr/>
      </p:nvGrpSpPr>
      <p:grpSpPr>
        <a:xfrm>
          <a:off x="0" y="0"/>
          <a:ext cx="0" cy="0"/>
          <a:chOff x="0" y="0"/>
          <a:chExt cx="0" cy="0"/>
        </a:xfrm>
      </p:grpSpPr>
      <p:sp>
        <p:nvSpPr>
          <p:cNvPr id="258" name="Google Shape;258;p2"/>
          <p:cNvSpPr txBox="1">
            <a:spLocks noGrp="1"/>
          </p:cNvSpPr>
          <p:nvPr>
            <p:ph type="body" idx="1"/>
          </p:nvPr>
        </p:nvSpPr>
        <p:spPr>
          <a:xfrm>
            <a:off x="3231920" y="2475829"/>
            <a:ext cx="5743575" cy="19446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6600"/>
              <a:buFont typeface="Arial"/>
              <a:buNone/>
              <a:defRPr sz="6600" b="1"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Tree>
    <p:extLst>
      <p:ext uri="{BB962C8B-B14F-4D97-AF65-F5344CB8AC3E}">
        <p14:creationId xmlns:p14="http://schemas.microsoft.com/office/powerpoint/2010/main" val="578932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50_Carter_Template_SlidesMania_3">
  <p:cSld name="0050_Carter_Template_SlidesMania_3">
    <p:bg>
      <p:bgPr>
        <a:solidFill>
          <a:srgbClr val="F2F2F2"/>
        </a:solidFill>
        <a:effectLst/>
      </p:bgPr>
    </p:bg>
    <p:spTree>
      <p:nvGrpSpPr>
        <p:cNvPr id="1" name="Shape 759"/>
        <p:cNvGrpSpPr/>
        <p:nvPr/>
      </p:nvGrpSpPr>
      <p:grpSpPr>
        <a:xfrm>
          <a:off x="0" y="0"/>
          <a:ext cx="0" cy="0"/>
          <a:chOff x="0" y="0"/>
          <a:chExt cx="0" cy="0"/>
        </a:xfrm>
      </p:grpSpPr>
    </p:spTree>
    <p:extLst>
      <p:ext uri="{BB962C8B-B14F-4D97-AF65-F5344CB8AC3E}">
        <p14:creationId xmlns:p14="http://schemas.microsoft.com/office/powerpoint/2010/main" val="232982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3"/>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5" name="Google Shape;25;p3"/>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 name="Google Shape;26;p3"/>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 name="Google Shape;27;p3"/>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8" name="Google Shape;28;p3"/>
          <p:cNvGrpSpPr/>
          <p:nvPr/>
        </p:nvGrpSpPr>
        <p:grpSpPr>
          <a:xfrm>
            <a:off x="275708" y="5439078"/>
            <a:ext cx="698371" cy="699585"/>
            <a:chOff x="528171" y="3429000"/>
            <a:chExt cx="700800" cy="700800"/>
          </a:xfrm>
        </p:grpSpPr>
        <p:cxnSp>
          <p:nvCxnSpPr>
            <p:cNvPr id="29" name="Google Shape;29;p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0" name="Google Shape;30;p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1" name="Google Shape;31;p3"/>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 name="Google Shape;32;p3"/>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 name="Google Shape;33;p3"/>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4" name="Google Shape;34;p3"/>
          <p:cNvGrpSpPr/>
          <p:nvPr/>
        </p:nvGrpSpPr>
        <p:grpSpPr>
          <a:xfrm>
            <a:off x="11243008" y="5439078"/>
            <a:ext cx="698371" cy="699585"/>
            <a:chOff x="528171" y="3429000"/>
            <a:chExt cx="700800" cy="700800"/>
          </a:xfrm>
        </p:grpSpPr>
        <p:cxnSp>
          <p:nvCxnSpPr>
            <p:cNvPr id="35" name="Google Shape;35;p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6" name="Google Shape;36;p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7" name="Google Shape;37;p3"/>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2090736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191"/>
        <p:cNvGrpSpPr/>
        <p:nvPr/>
      </p:nvGrpSpPr>
      <p:grpSpPr>
        <a:xfrm>
          <a:off x="0" y="0"/>
          <a:ext cx="0" cy="0"/>
          <a:chOff x="0" y="0"/>
          <a:chExt cx="0" cy="0"/>
        </a:xfrm>
      </p:grpSpPr>
      <p:sp>
        <p:nvSpPr>
          <p:cNvPr id="192" name="Google Shape;192;p16"/>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3" name="Google Shape;193;p16"/>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4" name="Google Shape;194;p16"/>
          <p:cNvSpPr txBox="1">
            <a:spLocks noGrp="1"/>
          </p:cNvSpPr>
          <p:nvPr>
            <p:ph type="ctrTitle"/>
          </p:nvPr>
        </p:nvSpPr>
        <p:spPr>
          <a:xfrm>
            <a:off x="2284233" y="2415167"/>
            <a:ext cx="79796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s-ES"/>
              <a:t>Haga clic para modificar el estilo de título del patrón</a:t>
            </a:r>
            <a:endParaRPr/>
          </a:p>
        </p:txBody>
      </p:sp>
      <p:sp>
        <p:nvSpPr>
          <p:cNvPr id="195" name="Google Shape;195;p16"/>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6" name="Google Shape;196;p16"/>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cxnSp>
        <p:nvCxnSpPr>
          <p:cNvPr id="197" name="Google Shape;197;p16"/>
          <p:cNvCxnSpPr/>
          <p:nvPr/>
        </p:nvCxnSpPr>
        <p:spPr>
          <a:xfrm>
            <a:off x="624864" y="5439077"/>
            <a:ext cx="0" cy="699600"/>
          </a:xfrm>
          <a:prstGeom prst="straightConnector1">
            <a:avLst/>
          </a:prstGeom>
          <a:noFill/>
          <a:ln w="31750" cap="flat" cmpd="sng">
            <a:solidFill>
              <a:srgbClr val="000000"/>
            </a:solidFill>
            <a:prstDash val="solid"/>
            <a:miter lim="800000"/>
            <a:headEnd type="none" w="sm" len="sm"/>
            <a:tailEnd type="none" w="sm" len="sm"/>
          </a:ln>
        </p:spPr>
      </p:cxnSp>
      <p:sp>
        <p:nvSpPr>
          <p:cNvPr id="198" name="Google Shape;198;p16"/>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9" name="Google Shape;199;p16"/>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0" name="Google Shape;200;p16"/>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01" name="Google Shape;201;p16"/>
          <p:cNvGrpSpPr/>
          <p:nvPr/>
        </p:nvGrpSpPr>
        <p:grpSpPr>
          <a:xfrm>
            <a:off x="11243008" y="5439078"/>
            <a:ext cx="698371" cy="699585"/>
            <a:chOff x="528171" y="3429000"/>
            <a:chExt cx="700800" cy="700800"/>
          </a:xfrm>
        </p:grpSpPr>
        <p:cxnSp>
          <p:nvCxnSpPr>
            <p:cNvPr id="202" name="Google Shape;202;p16"/>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03" name="Google Shape;203;p16"/>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cxnSp>
        <p:nvCxnSpPr>
          <p:cNvPr id="204" name="Google Shape;204;p16"/>
          <p:cNvCxnSpPr/>
          <p:nvPr/>
        </p:nvCxnSpPr>
        <p:spPr>
          <a:xfrm>
            <a:off x="624864" y="5439077"/>
            <a:ext cx="0" cy="699600"/>
          </a:xfrm>
          <a:prstGeom prst="straightConnector1">
            <a:avLst/>
          </a:prstGeom>
          <a:noFill/>
          <a:ln w="31750" cap="flat" cmpd="sng">
            <a:solidFill>
              <a:srgbClr val="000000"/>
            </a:solidFill>
            <a:prstDash val="solid"/>
            <a:miter lim="800000"/>
            <a:headEnd type="none" w="sm" len="sm"/>
            <a:tailEnd type="none" w="sm" len="sm"/>
          </a:ln>
        </p:spPr>
      </p:cxnSp>
    </p:spTree>
    <p:extLst>
      <p:ext uri="{BB962C8B-B14F-4D97-AF65-F5344CB8AC3E}">
        <p14:creationId xmlns:p14="http://schemas.microsoft.com/office/powerpoint/2010/main" val="264959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205"/>
        <p:cNvGrpSpPr/>
        <p:nvPr/>
      </p:nvGrpSpPr>
      <p:grpSpPr>
        <a:xfrm>
          <a:off x="0" y="0"/>
          <a:ext cx="0" cy="0"/>
          <a:chOff x="0" y="0"/>
          <a:chExt cx="0" cy="0"/>
        </a:xfrm>
      </p:grpSpPr>
      <p:sp>
        <p:nvSpPr>
          <p:cNvPr id="206" name="Google Shape;206;p17"/>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7" name="Google Shape;207;p17"/>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8" name="Google Shape;208;p17"/>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9" name="Google Shape;209;p17"/>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10" name="Google Shape;210;p17"/>
          <p:cNvGrpSpPr/>
          <p:nvPr/>
        </p:nvGrpSpPr>
        <p:grpSpPr>
          <a:xfrm>
            <a:off x="275708" y="5439078"/>
            <a:ext cx="698371" cy="699585"/>
            <a:chOff x="528171" y="3429000"/>
            <a:chExt cx="700800" cy="700800"/>
          </a:xfrm>
        </p:grpSpPr>
        <p:cxnSp>
          <p:nvCxnSpPr>
            <p:cNvPr id="211" name="Google Shape;211;p17"/>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12" name="Google Shape;212;p17"/>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13" name="Google Shape;213;p17"/>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14" name="Google Shape;214;p17"/>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15" name="Google Shape;215;p17"/>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16" name="Google Shape;216;p17"/>
          <p:cNvGrpSpPr/>
          <p:nvPr/>
        </p:nvGrpSpPr>
        <p:grpSpPr>
          <a:xfrm>
            <a:off x="11243008" y="5439078"/>
            <a:ext cx="698371" cy="699585"/>
            <a:chOff x="528171" y="3429000"/>
            <a:chExt cx="700800" cy="700800"/>
          </a:xfrm>
        </p:grpSpPr>
        <p:cxnSp>
          <p:nvCxnSpPr>
            <p:cNvPr id="217" name="Google Shape;217;p17"/>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18" name="Google Shape;218;p17"/>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19" name="Google Shape;219;p17"/>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3280773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reserve="1">
  <p:cSld name="Section header 1">
    <p:spTree>
      <p:nvGrpSpPr>
        <p:cNvPr id="1" name="Shape 220"/>
        <p:cNvGrpSpPr/>
        <p:nvPr/>
      </p:nvGrpSpPr>
      <p:grpSpPr>
        <a:xfrm>
          <a:off x="0" y="0"/>
          <a:ext cx="0" cy="0"/>
          <a:chOff x="0" y="0"/>
          <a:chExt cx="0" cy="0"/>
        </a:xfrm>
      </p:grpSpPr>
      <p:sp>
        <p:nvSpPr>
          <p:cNvPr id="221" name="Google Shape;221;p18"/>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2" name="Google Shape;222;p18"/>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3" name="Google Shape;223;p18"/>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4" name="Google Shape;224;p18"/>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25" name="Google Shape;225;p18"/>
          <p:cNvGrpSpPr/>
          <p:nvPr/>
        </p:nvGrpSpPr>
        <p:grpSpPr>
          <a:xfrm>
            <a:off x="275708" y="5439078"/>
            <a:ext cx="698371" cy="699585"/>
            <a:chOff x="528171" y="3429000"/>
            <a:chExt cx="700800" cy="700800"/>
          </a:xfrm>
        </p:grpSpPr>
        <p:cxnSp>
          <p:nvCxnSpPr>
            <p:cNvPr id="226" name="Google Shape;226;p18"/>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27" name="Google Shape;227;p18"/>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28" name="Google Shape;228;p18"/>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9" name="Google Shape;229;p18"/>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30" name="Google Shape;230;p18"/>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31" name="Google Shape;231;p18"/>
          <p:cNvGrpSpPr/>
          <p:nvPr/>
        </p:nvGrpSpPr>
        <p:grpSpPr>
          <a:xfrm>
            <a:off x="11243008" y="5439078"/>
            <a:ext cx="698371" cy="699585"/>
            <a:chOff x="528171" y="3429000"/>
            <a:chExt cx="700800" cy="700800"/>
          </a:xfrm>
        </p:grpSpPr>
        <p:cxnSp>
          <p:nvCxnSpPr>
            <p:cNvPr id="232" name="Google Shape;232;p18"/>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33" name="Google Shape;233;p18"/>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34" name="Google Shape;234;p18"/>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2493207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5"/>
        <p:cNvGrpSpPr/>
        <p:nvPr/>
      </p:nvGrpSpPr>
      <p:grpSpPr>
        <a:xfrm>
          <a:off x="0" y="0"/>
          <a:ext cx="0" cy="0"/>
          <a:chOff x="0" y="0"/>
          <a:chExt cx="0" cy="0"/>
        </a:xfrm>
      </p:grpSpPr>
      <p:sp>
        <p:nvSpPr>
          <p:cNvPr id="236" name="Google Shape;236;p19"/>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237" name="Google Shape;237;p19"/>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38" name="Google Shape;238;p19"/>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39" name="Google Shape;239;p19"/>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40" name="Google Shape;240;p19"/>
          <p:cNvGrpSpPr/>
          <p:nvPr/>
        </p:nvGrpSpPr>
        <p:grpSpPr>
          <a:xfrm>
            <a:off x="125720" y="4334699"/>
            <a:ext cx="715003" cy="719301"/>
            <a:chOff x="528171" y="3429000"/>
            <a:chExt cx="700800" cy="700800"/>
          </a:xfrm>
        </p:grpSpPr>
        <p:cxnSp>
          <p:nvCxnSpPr>
            <p:cNvPr id="241" name="Google Shape;241;p19"/>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42" name="Google Shape;242;p19"/>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43" name="Google Shape;243;p19"/>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44" name="Google Shape;244;p19"/>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211178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2" preserve="1">
  <p:cSld name="Title and body 2">
    <p:spTree>
      <p:nvGrpSpPr>
        <p:cNvPr id="1" name="Shape 245"/>
        <p:cNvGrpSpPr/>
        <p:nvPr/>
      </p:nvGrpSpPr>
      <p:grpSpPr>
        <a:xfrm>
          <a:off x="0" y="0"/>
          <a:ext cx="0" cy="0"/>
          <a:chOff x="0" y="0"/>
          <a:chExt cx="0" cy="0"/>
        </a:xfrm>
      </p:grpSpPr>
      <p:sp>
        <p:nvSpPr>
          <p:cNvPr id="246" name="Google Shape;246;p20"/>
          <p:cNvSpPr txBox="1">
            <a:spLocks noGrp="1"/>
          </p:cNvSpPr>
          <p:nvPr>
            <p:ph type="body" idx="1"/>
          </p:nvPr>
        </p:nvSpPr>
        <p:spPr>
          <a:xfrm>
            <a:off x="8048137"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247" name="Google Shape;247;p20"/>
          <p:cNvSpPr/>
          <p:nvPr/>
        </p:nvSpPr>
        <p:spPr>
          <a:xfrm rot="4716968">
            <a:off x="9658033" y="194782"/>
            <a:ext cx="2291628" cy="2313673"/>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48" name="Google Shape;248;p20"/>
          <p:cNvSpPr/>
          <p:nvPr/>
        </p:nvSpPr>
        <p:spPr>
          <a:xfrm>
            <a:off x="9790192" y="169956"/>
            <a:ext cx="2248784" cy="2227720"/>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49" name="Google Shape;249;p20"/>
          <p:cNvSpPr/>
          <p:nvPr/>
        </p:nvSpPr>
        <p:spPr>
          <a:xfrm>
            <a:off x="11855205" y="213540"/>
            <a:ext cx="336800" cy="33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50" name="Google Shape;250;p20"/>
          <p:cNvGrpSpPr/>
          <p:nvPr/>
        </p:nvGrpSpPr>
        <p:grpSpPr>
          <a:xfrm>
            <a:off x="9584640" y="2231185"/>
            <a:ext cx="354605" cy="356753"/>
            <a:chOff x="528171" y="3429000"/>
            <a:chExt cx="700800" cy="700800"/>
          </a:xfrm>
        </p:grpSpPr>
        <p:cxnSp>
          <p:nvCxnSpPr>
            <p:cNvPr id="251" name="Google Shape;251;p20"/>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52" name="Google Shape;252;p20"/>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53" name="Google Shape;253;p20"/>
          <p:cNvSpPr/>
          <p:nvPr/>
        </p:nvSpPr>
        <p:spPr>
          <a:xfrm>
            <a:off x="11320918" y="2117477"/>
            <a:ext cx="768489" cy="14807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54" name="Google Shape;254;p20"/>
          <p:cNvSpPr txBox="1">
            <a:spLocks noGrp="1"/>
          </p:cNvSpPr>
          <p:nvPr>
            <p:ph type="title"/>
          </p:nvPr>
        </p:nvSpPr>
        <p:spPr>
          <a:xfrm>
            <a:off x="308933" y="868617"/>
            <a:ext cx="9482400" cy="865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
        <p:nvSpPr>
          <p:cNvPr id="255" name="Google Shape;255;p20"/>
          <p:cNvSpPr txBox="1">
            <a:spLocks noGrp="1"/>
          </p:cNvSpPr>
          <p:nvPr>
            <p:ph type="body" idx="2"/>
          </p:nvPr>
        </p:nvSpPr>
        <p:spPr>
          <a:xfrm>
            <a:off x="4178536"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256" name="Google Shape;256;p20"/>
          <p:cNvSpPr txBox="1">
            <a:spLocks noGrp="1"/>
          </p:cNvSpPr>
          <p:nvPr>
            <p:ph type="body" idx="3"/>
          </p:nvPr>
        </p:nvSpPr>
        <p:spPr>
          <a:xfrm>
            <a:off x="308933"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3378961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reserve="1">
  <p:cSld name="Title and body 1">
    <p:spTree>
      <p:nvGrpSpPr>
        <p:cNvPr id="1" name="Shape 257"/>
        <p:cNvGrpSpPr/>
        <p:nvPr/>
      </p:nvGrpSpPr>
      <p:grpSpPr>
        <a:xfrm>
          <a:off x="0" y="0"/>
          <a:ext cx="0" cy="0"/>
          <a:chOff x="0" y="0"/>
          <a:chExt cx="0" cy="0"/>
        </a:xfrm>
      </p:grpSpPr>
      <p:sp>
        <p:nvSpPr>
          <p:cNvPr id="258" name="Google Shape;258;p21"/>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259" name="Google Shape;259;p21"/>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0" name="Google Shape;260;p21"/>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1" name="Google Shape;261;p21"/>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62" name="Google Shape;262;p21"/>
          <p:cNvGrpSpPr/>
          <p:nvPr/>
        </p:nvGrpSpPr>
        <p:grpSpPr>
          <a:xfrm>
            <a:off x="125720" y="4334699"/>
            <a:ext cx="715003" cy="719301"/>
            <a:chOff x="528171" y="3429000"/>
            <a:chExt cx="700800" cy="700800"/>
          </a:xfrm>
        </p:grpSpPr>
        <p:cxnSp>
          <p:nvCxnSpPr>
            <p:cNvPr id="263" name="Google Shape;263;p2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64" name="Google Shape;264;p2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65" name="Google Shape;265;p21"/>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6" name="Google Shape;266;p21"/>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516008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1 1" preserve="1">
  <p:cSld name="Title and body 1 1">
    <p:spTree>
      <p:nvGrpSpPr>
        <p:cNvPr id="1" name="Shape 267"/>
        <p:cNvGrpSpPr/>
        <p:nvPr/>
      </p:nvGrpSpPr>
      <p:grpSpPr>
        <a:xfrm>
          <a:off x="0" y="0"/>
          <a:ext cx="0" cy="0"/>
          <a:chOff x="0" y="0"/>
          <a:chExt cx="0" cy="0"/>
        </a:xfrm>
      </p:grpSpPr>
      <p:sp>
        <p:nvSpPr>
          <p:cNvPr id="268" name="Google Shape;268;p22"/>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269" name="Google Shape;269;p22"/>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0" name="Google Shape;270;p22"/>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1" name="Google Shape;271;p22"/>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72" name="Google Shape;272;p22"/>
          <p:cNvGrpSpPr/>
          <p:nvPr/>
        </p:nvGrpSpPr>
        <p:grpSpPr>
          <a:xfrm>
            <a:off x="125720" y="4334699"/>
            <a:ext cx="715003" cy="719301"/>
            <a:chOff x="528171" y="3429000"/>
            <a:chExt cx="700800" cy="700800"/>
          </a:xfrm>
        </p:grpSpPr>
        <p:cxnSp>
          <p:nvCxnSpPr>
            <p:cNvPr id="273" name="Google Shape;273;p2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74" name="Google Shape;274;p2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75" name="Google Shape;275;p22"/>
          <p:cNvSpPr/>
          <p:nvPr/>
        </p:nvSpPr>
        <p:spPr>
          <a:xfrm>
            <a:off x="2587351" y="5054011"/>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6" name="Google Shape;276;p22"/>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160975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1 1 1" preserve="1">
  <p:cSld name="Title and body 1 1 1">
    <p:spTree>
      <p:nvGrpSpPr>
        <p:cNvPr id="1" name="Shape 277"/>
        <p:cNvGrpSpPr/>
        <p:nvPr/>
      </p:nvGrpSpPr>
      <p:grpSpPr>
        <a:xfrm>
          <a:off x="0" y="0"/>
          <a:ext cx="0" cy="0"/>
          <a:chOff x="0" y="0"/>
          <a:chExt cx="0" cy="0"/>
        </a:xfrm>
      </p:grpSpPr>
      <p:sp>
        <p:nvSpPr>
          <p:cNvPr id="278" name="Google Shape;278;p23"/>
          <p:cNvSpPr txBox="1">
            <a:spLocks noGrp="1"/>
          </p:cNvSpPr>
          <p:nvPr>
            <p:ph type="body" idx="1"/>
          </p:nvPr>
        </p:nvSpPr>
        <p:spPr>
          <a:xfrm>
            <a:off x="6159100"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279" name="Google Shape;279;p23"/>
          <p:cNvSpPr/>
          <p:nvPr/>
        </p:nvSpPr>
        <p:spPr>
          <a:xfrm rot="4645812">
            <a:off x="161175" y="55713"/>
            <a:ext cx="2286264" cy="2293404"/>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80" name="Google Shape;280;p23"/>
          <p:cNvSpPr/>
          <p:nvPr/>
        </p:nvSpPr>
        <p:spPr>
          <a:xfrm>
            <a:off x="235116" y="6888"/>
            <a:ext cx="2309155" cy="2302475"/>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81" name="Google Shape;281;p23"/>
          <p:cNvSpPr/>
          <p:nvPr/>
        </p:nvSpPr>
        <p:spPr>
          <a:xfrm>
            <a:off x="2319149" y="50839"/>
            <a:ext cx="338800" cy="3364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82" name="Google Shape;282;p23"/>
          <p:cNvGrpSpPr/>
          <p:nvPr/>
        </p:nvGrpSpPr>
        <p:grpSpPr>
          <a:xfrm>
            <a:off x="27391" y="2084491"/>
            <a:ext cx="357501" cy="359557"/>
            <a:chOff x="528171" y="3429000"/>
            <a:chExt cx="700800" cy="700800"/>
          </a:xfrm>
        </p:grpSpPr>
        <p:cxnSp>
          <p:nvCxnSpPr>
            <p:cNvPr id="283" name="Google Shape;283;p2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84" name="Google Shape;284;p2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285" name="Google Shape;285;p23"/>
          <p:cNvSpPr/>
          <p:nvPr/>
        </p:nvSpPr>
        <p:spPr>
          <a:xfrm>
            <a:off x="1779941" y="1970815"/>
            <a:ext cx="826127" cy="133267"/>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86" name="Google Shape;286;p23"/>
          <p:cNvSpPr txBox="1">
            <a:spLocks noGrp="1"/>
          </p:cNvSpPr>
          <p:nvPr>
            <p:ph type="title"/>
          </p:nvPr>
        </p:nvSpPr>
        <p:spPr>
          <a:xfrm>
            <a:off x="2657933" y="758833"/>
            <a:ext cx="8846400" cy="84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
        <p:nvSpPr>
          <p:cNvPr id="287" name="Google Shape;287;p23"/>
          <p:cNvSpPr txBox="1">
            <a:spLocks noGrp="1"/>
          </p:cNvSpPr>
          <p:nvPr>
            <p:ph type="body" idx="2"/>
          </p:nvPr>
        </p:nvSpPr>
        <p:spPr>
          <a:xfrm>
            <a:off x="463384"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40448352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s-ES"/>
              <a:t>Haga clic para modificar el estilo de título del patrón</a:t>
            </a:r>
            <a:endParaRPr/>
          </a:p>
        </p:txBody>
      </p:sp>
      <p:sp>
        <p:nvSpPr>
          <p:cNvPr id="290" name="Google Shape;290;p24"/>
          <p:cNvSpPr txBox="1">
            <a:spLocks noGrp="1"/>
          </p:cNvSpPr>
          <p:nvPr>
            <p:ph type="body" idx="1"/>
          </p:nvPr>
        </p:nvSpPr>
        <p:spPr>
          <a:xfrm>
            <a:off x="6320367" y="2498967"/>
            <a:ext cx="5225200" cy="34076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1493900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Subtitle and text" preserve="1">
  <p:cSld name="Title - Subtitle and text">
    <p:spTree>
      <p:nvGrpSpPr>
        <p:cNvPr id="1" name="Shape 291"/>
        <p:cNvGrpSpPr/>
        <p:nvPr/>
      </p:nvGrpSpPr>
      <p:grpSpPr>
        <a:xfrm>
          <a:off x="0" y="0"/>
          <a:ext cx="0" cy="0"/>
          <a:chOff x="0" y="0"/>
          <a:chExt cx="0" cy="0"/>
        </a:xfrm>
      </p:grpSpPr>
      <p:grpSp>
        <p:nvGrpSpPr>
          <p:cNvPr id="292" name="Google Shape;292;p25"/>
          <p:cNvGrpSpPr/>
          <p:nvPr/>
        </p:nvGrpSpPr>
        <p:grpSpPr>
          <a:xfrm>
            <a:off x="561822" y="1447742"/>
            <a:ext cx="2006183" cy="1999053"/>
            <a:chOff x="3787216" y="933406"/>
            <a:chExt cx="1504637" cy="1499290"/>
          </a:xfrm>
        </p:grpSpPr>
        <p:sp>
          <p:nvSpPr>
            <p:cNvPr id="293" name="Google Shape;293;p25"/>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94" name="Google Shape;294;p25"/>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95" name="Google Shape;295;p25"/>
            <p:cNvGrpSpPr/>
            <p:nvPr/>
          </p:nvGrpSpPr>
          <p:grpSpPr>
            <a:xfrm>
              <a:off x="3799737" y="2225960"/>
              <a:ext cx="207227" cy="206736"/>
              <a:chOff x="528171" y="3429000"/>
              <a:chExt cx="700800" cy="700800"/>
            </a:xfrm>
          </p:grpSpPr>
          <p:cxnSp>
            <p:nvCxnSpPr>
              <p:cNvPr id="296" name="Google Shape;296;p2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97" name="Google Shape;297;p2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298" name="Google Shape;298;p2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s-ES"/>
              <a:t>Haga clic para modificar el estilo de título del patrón</a:t>
            </a:r>
            <a:endParaRPr/>
          </a:p>
        </p:txBody>
      </p:sp>
      <p:sp>
        <p:nvSpPr>
          <p:cNvPr id="299" name="Google Shape;299;p25"/>
          <p:cNvSpPr txBox="1">
            <a:spLocks noGrp="1"/>
          </p:cNvSpPr>
          <p:nvPr>
            <p:ph type="body" idx="1"/>
          </p:nvPr>
        </p:nvSpPr>
        <p:spPr>
          <a:xfrm>
            <a:off x="658900"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300" name="Google Shape;300;p25"/>
          <p:cNvSpPr txBox="1">
            <a:spLocks noGrp="1"/>
          </p:cNvSpPr>
          <p:nvPr>
            <p:ph type="subTitle" idx="2"/>
          </p:nvPr>
        </p:nvSpPr>
        <p:spPr>
          <a:xfrm>
            <a:off x="758933"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grpSp>
        <p:nvGrpSpPr>
          <p:cNvPr id="301" name="Google Shape;301;p25"/>
          <p:cNvGrpSpPr/>
          <p:nvPr/>
        </p:nvGrpSpPr>
        <p:grpSpPr>
          <a:xfrm>
            <a:off x="5049622" y="1447742"/>
            <a:ext cx="2046668" cy="1999053"/>
            <a:chOff x="3787216" y="933406"/>
            <a:chExt cx="1535001" cy="1499290"/>
          </a:xfrm>
        </p:grpSpPr>
        <p:sp>
          <p:nvSpPr>
            <p:cNvPr id="302" name="Google Shape;302;p25"/>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03" name="Google Shape;303;p25"/>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04" name="Google Shape;304;p25"/>
            <p:cNvSpPr/>
            <p:nvPr/>
          </p:nvSpPr>
          <p:spPr>
            <a:xfrm>
              <a:off x="5126917" y="1056973"/>
              <a:ext cx="195300" cy="193500"/>
            </a:xfrm>
            <a:prstGeom prst="ellipse">
              <a:avLst/>
            </a:pr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05" name="Google Shape;305;p25"/>
            <p:cNvGrpSpPr/>
            <p:nvPr/>
          </p:nvGrpSpPr>
          <p:grpSpPr>
            <a:xfrm>
              <a:off x="3799737" y="2225960"/>
              <a:ext cx="207227" cy="206736"/>
              <a:chOff x="528171" y="3429000"/>
              <a:chExt cx="700800" cy="700800"/>
            </a:xfrm>
          </p:grpSpPr>
          <p:cxnSp>
            <p:nvCxnSpPr>
              <p:cNvPr id="306" name="Google Shape;306;p2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07" name="Google Shape;307;p2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308" name="Google Shape;308;p25"/>
          <p:cNvGrpSpPr/>
          <p:nvPr/>
        </p:nvGrpSpPr>
        <p:grpSpPr>
          <a:xfrm>
            <a:off x="7354889" y="1447742"/>
            <a:ext cx="2006183" cy="1999053"/>
            <a:chOff x="3787216" y="933406"/>
            <a:chExt cx="1504637" cy="1499290"/>
          </a:xfrm>
        </p:grpSpPr>
        <p:sp>
          <p:nvSpPr>
            <p:cNvPr id="309" name="Google Shape;309;p25"/>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10" name="Google Shape;310;p25"/>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11" name="Google Shape;311;p25"/>
            <p:cNvGrpSpPr/>
            <p:nvPr/>
          </p:nvGrpSpPr>
          <p:grpSpPr>
            <a:xfrm>
              <a:off x="3799737" y="2225960"/>
              <a:ext cx="207227" cy="206736"/>
              <a:chOff x="528171" y="3429000"/>
              <a:chExt cx="700800" cy="700800"/>
            </a:xfrm>
          </p:grpSpPr>
          <p:cxnSp>
            <p:nvCxnSpPr>
              <p:cNvPr id="312" name="Google Shape;312;p2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13" name="Google Shape;313;p2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314" name="Google Shape;314;p25"/>
          <p:cNvGrpSpPr/>
          <p:nvPr/>
        </p:nvGrpSpPr>
        <p:grpSpPr>
          <a:xfrm>
            <a:off x="9633922" y="1476408"/>
            <a:ext cx="2006183" cy="1999053"/>
            <a:chOff x="3787216" y="933406"/>
            <a:chExt cx="1504637" cy="1499290"/>
          </a:xfrm>
        </p:grpSpPr>
        <p:sp>
          <p:nvSpPr>
            <p:cNvPr id="315" name="Google Shape;315;p25"/>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16" name="Google Shape;316;p25"/>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17" name="Google Shape;317;p25"/>
            <p:cNvGrpSpPr/>
            <p:nvPr/>
          </p:nvGrpSpPr>
          <p:grpSpPr>
            <a:xfrm>
              <a:off x="3799737" y="2225960"/>
              <a:ext cx="207227" cy="206736"/>
              <a:chOff x="528171" y="3429000"/>
              <a:chExt cx="700800" cy="700800"/>
            </a:xfrm>
          </p:grpSpPr>
          <p:cxnSp>
            <p:nvCxnSpPr>
              <p:cNvPr id="318" name="Google Shape;318;p2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19" name="Google Shape;319;p2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320" name="Google Shape;320;p25"/>
          <p:cNvGrpSpPr/>
          <p:nvPr/>
        </p:nvGrpSpPr>
        <p:grpSpPr>
          <a:xfrm>
            <a:off x="2805722" y="1476408"/>
            <a:ext cx="2006183" cy="1999053"/>
            <a:chOff x="3787216" y="933406"/>
            <a:chExt cx="1504637" cy="1499290"/>
          </a:xfrm>
        </p:grpSpPr>
        <p:sp>
          <p:nvSpPr>
            <p:cNvPr id="321" name="Google Shape;321;p25"/>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2" name="Google Shape;322;p25"/>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23" name="Google Shape;323;p25"/>
            <p:cNvGrpSpPr/>
            <p:nvPr/>
          </p:nvGrpSpPr>
          <p:grpSpPr>
            <a:xfrm>
              <a:off x="3799737" y="2225960"/>
              <a:ext cx="207227" cy="206736"/>
              <a:chOff x="528171" y="3429000"/>
              <a:chExt cx="700800" cy="700800"/>
            </a:xfrm>
          </p:grpSpPr>
          <p:cxnSp>
            <p:nvCxnSpPr>
              <p:cNvPr id="324" name="Google Shape;324;p2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25" name="Google Shape;325;p2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326" name="Google Shape;326;p25"/>
          <p:cNvSpPr txBox="1">
            <a:spLocks noGrp="1"/>
          </p:cNvSpPr>
          <p:nvPr>
            <p:ph type="body" idx="3"/>
          </p:nvPr>
        </p:nvSpPr>
        <p:spPr>
          <a:xfrm>
            <a:off x="2881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327" name="Google Shape;327;p25"/>
          <p:cNvSpPr txBox="1">
            <a:spLocks noGrp="1"/>
          </p:cNvSpPr>
          <p:nvPr>
            <p:ph type="subTitle" idx="4"/>
          </p:nvPr>
        </p:nvSpPr>
        <p:spPr>
          <a:xfrm>
            <a:off x="2981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328" name="Google Shape;328;p25"/>
          <p:cNvSpPr txBox="1">
            <a:spLocks noGrp="1"/>
          </p:cNvSpPr>
          <p:nvPr>
            <p:ph type="body" idx="5"/>
          </p:nvPr>
        </p:nvSpPr>
        <p:spPr>
          <a:xfrm>
            <a:off x="5156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329" name="Google Shape;329;p25"/>
          <p:cNvSpPr txBox="1">
            <a:spLocks noGrp="1"/>
          </p:cNvSpPr>
          <p:nvPr>
            <p:ph type="subTitle" idx="6"/>
          </p:nvPr>
        </p:nvSpPr>
        <p:spPr>
          <a:xfrm>
            <a:off x="5256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330" name="Google Shape;330;p25"/>
          <p:cNvSpPr txBox="1">
            <a:spLocks noGrp="1"/>
          </p:cNvSpPr>
          <p:nvPr>
            <p:ph type="body" idx="7"/>
          </p:nvPr>
        </p:nvSpPr>
        <p:spPr>
          <a:xfrm>
            <a:off x="7379767"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331" name="Google Shape;331;p25"/>
          <p:cNvSpPr txBox="1">
            <a:spLocks noGrp="1"/>
          </p:cNvSpPr>
          <p:nvPr>
            <p:ph type="subTitle" idx="8"/>
          </p:nvPr>
        </p:nvSpPr>
        <p:spPr>
          <a:xfrm>
            <a:off x="7479800"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332" name="Google Shape;332;p25"/>
          <p:cNvSpPr txBox="1">
            <a:spLocks noGrp="1"/>
          </p:cNvSpPr>
          <p:nvPr>
            <p:ph type="body" idx="9"/>
          </p:nvPr>
        </p:nvSpPr>
        <p:spPr>
          <a:xfrm>
            <a:off x="9787500"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333" name="Google Shape;333;p25"/>
          <p:cNvSpPr txBox="1">
            <a:spLocks noGrp="1"/>
          </p:cNvSpPr>
          <p:nvPr>
            <p:ph type="subTitle" idx="13"/>
          </p:nvPr>
        </p:nvSpPr>
        <p:spPr>
          <a:xfrm>
            <a:off x="9887533"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408909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8"/>
        <p:cNvGrpSpPr/>
        <p:nvPr/>
      </p:nvGrpSpPr>
      <p:grpSpPr>
        <a:xfrm>
          <a:off x="0" y="0"/>
          <a:ext cx="0" cy="0"/>
          <a:chOff x="0" y="0"/>
          <a:chExt cx="0" cy="0"/>
        </a:xfrm>
      </p:grpSpPr>
      <p:sp>
        <p:nvSpPr>
          <p:cNvPr id="39" name="Google Shape;39;p4"/>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0" name="Google Shape;40;p4"/>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1" name="Google Shape;41;p4"/>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2" name="Google Shape;42;p4"/>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43" name="Google Shape;43;p4"/>
          <p:cNvGrpSpPr/>
          <p:nvPr/>
        </p:nvGrpSpPr>
        <p:grpSpPr>
          <a:xfrm>
            <a:off x="275708" y="5439078"/>
            <a:ext cx="698371" cy="699585"/>
            <a:chOff x="528171" y="3429000"/>
            <a:chExt cx="700800" cy="700800"/>
          </a:xfrm>
        </p:grpSpPr>
        <p:cxnSp>
          <p:nvCxnSpPr>
            <p:cNvPr id="44" name="Google Shape;44;p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45" name="Google Shape;45;p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46" name="Google Shape;46;p4"/>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7" name="Google Shape;47;p4"/>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8" name="Google Shape;48;p4"/>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49" name="Google Shape;49;p4"/>
          <p:cNvGrpSpPr/>
          <p:nvPr/>
        </p:nvGrpSpPr>
        <p:grpSpPr>
          <a:xfrm>
            <a:off x="11243008" y="5439078"/>
            <a:ext cx="698371" cy="699585"/>
            <a:chOff x="528171" y="3429000"/>
            <a:chExt cx="700800" cy="700800"/>
          </a:xfrm>
        </p:grpSpPr>
        <p:cxnSp>
          <p:nvCxnSpPr>
            <p:cNvPr id="50" name="Google Shape;50;p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51" name="Google Shape;51;p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52" name="Google Shape;52;p4"/>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3136918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Idea" preserve="1">
  <p:cSld name="Big Idea">
    <p:spTree>
      <p:nvGrpSpPr>
        <p:cNvPr id="1" name="Shape 334"/>
        <p:cNvGrpSpPr/>
        <p:nvPr/>
      </p:nvGrpSpPr>
      <p:grpSpPr>
        <a:xfrm>
          <a:off x="0" y="0"/>
          <a:ext cx="0" cy="0"/>
          <a:chOff x="0" y="0"/>
          <a:chExt cx="0" cy="0"/>
        </a:xfrm>
      </p:grpSpPr>
      <p:sp>
        <p:nvSpPr>
          <p:cNvPr id="335" name="Google Shape;335;p26"/>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6" name="Google Shape;336;p26"/>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7" name="Google Shape;337;p26"/>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8" name="Google Shape;338;p26"/>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39" name="Google Shape;339;p26"/>
          <p:cNvGrpSpPr/>
          <p:nvPr/>
        </p:nvGrpSpPr>
        <p:grpSpPr>
          <a:xfrm>
            <a:off x="275708" y="5439078"/>
            <a:ext cx="698371" cy="699585"/>
            <a:chOff x="528171" y="3429000"/>
            <a:chExt cx="700800" cy="700800"/>
          </a:xfrm>
        </p:grpSpPr>
        <p:cxnSp>
          <p:nvCxnSpPr>
            <p:cNvPr id="340" name="Google Shape;340;p26"/>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41" name="Google Shape;341;p26"/>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42" name="Google Shape;342;p26"/>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43" name="Google Shape;343;p26"/>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44" name="Google Shape;344;p26"/>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45" name="Google Shape;345;p26"/>
          <p:cNvGrpSpPr/>
          <p:nvPr/>
        </p:nvGrpSpPr>
        <p:grpSpPr>
          <a:xfrm>
            <a:off x="11243008" y="5439078"/>
            <a:ext cx="698371" cy="699585"/>
            <a:chOff x="528171" y="3429000"/>
            <a:chExt cx="700800" cy="700800"/>
          </a:xfrm>
        </p:grpSpPr>
        <p:cxnSp>
          <p:nvCxnSpPr>
            <p:cNvPr id="346" name="Google Shape;346;p26"/>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47" name="Google Shape;347;p26"/>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48" name="Google Shape;348;p26"/>
          <p:cNvSpPr txBox="1">
            <a:spLocks noGrp="1"/>
          </p:cNvSpPr>
          <p:nvPr>
            <p:ph type="title"/>
          </p:nvPr>
        </p:nvSpPr>
        <p:spPr>
          <a:xfrm>
            <a:off x="415600" y="1631500"/>
            <a:ext cx="11360800" cy="3216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800">
                <a:solidFill>
                  <a:srgbClr val="FFFFFF"/>
                </a:solidFill>
              </a:defRPr>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r>
              <a:rPr lang="es-ES"/>
              <a:t>Haga clic para modificar el estilo de título del patrón</a:t>
            </a:r>
            <a:endParaRPr/>
          </a:p>
        </p:txBody>
      </p:sp>
    </p:spTree>
    <p:extLst>
      <p:ext uri="{BB962C8B-B14F-4D97-AF65-F5344CB8AC3E}">
        <p14:creationId xmlns:p14="http://schemas.microsoft.com/office/powerpoint/2010/main" val="3623217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sMania" type="blank" preserve="1">
  <p:cSld name="SlidesMania">
    <p:bg>
      <p:bgPr>
        <a:solidFill>
          <a:srgbClr val="FFFFFF"/>
        </a:solidFill>
        <a:effectLst/>
      </p:bgPr>
    </p:bg>
    <p:spTree>
      <p:nvGrpSpPr>
        <p:cNvPr id="1" name="Shape 349"/>
        <p:cNvGrpSpPr/>
        <p:nvPr/>
      </p:nvGrpSpPr>
      <p:grpSpPr>
        <a:xfrm>
          <a:off x="0" y="0"/>
          <a:ext cx="0" cy="0"/>
          <a:chOff x="0" y="0"/>
          <a:chExt cx="0" cy="0"/>
        </a:xfrm>
      </p:grpSpPr>
      <p:pic>
        <p:nvPicPr>
          <p:cNvPr id="350" name="Google Shape;350;p27">
            <a:hlinkClick r:id="rId2"/>
          </p:cNvPr>
          <p:cNvPicPr preferRelativeResize="0"/>
          <p:nvPr/>
        </p:nvPicPr>
        <p:blipFill rotWithShape="1">
          <a:blip r:embed="rId3">
            <a:alphaModFix/>
          </a:blip>
          <a:srcRect/>
          <a:stretch/>
        </p:blipFill>
        <p:spPr>
          <a:xfrm>
            <a:off x="465600" y="331100"/>
            <a:ext cx="5101467" cy="2201299"/>
          </a:xfrm>
          <a:prstGeom prst="rect">
            <a:avLst/>
          </a:prstGeom>
          <a:noFill/>
          <a:ln>
            <a:noFill/>
          </a:ln>
        </p:spPr>
      </p:pic>
      <p:sp>
        <p:nvSpPr>
          <p:cNvPr id="351" name="Google Shape;351;p27"/>
          <p:cNvSpPr txBox="1"/>
          <p:nvPr/>
        </p:nvSpPr>
        <p:spPr>
          <a:xfrm>
            <a:off x="463500" y="2858084"/>
            <a:ext cx="8956400" cy="8976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GB" sz="3200" b="1">
                <a:solidFill>
                  <a:srgbClr val="3F3F3F"/>
                </a:solidFill>
                <a:latin typeface="Poppins"/>
                <a:ea typeface="Poppins"/>
                <a:cs typeface="Poppins"/>
                <a:sym typeface="Poppins"/>
              </a:rPr>
              <a:t>Free </a:t>
            </a:r>
            <a:r>
              <a:rPr lang="en-GB" sz="3200">
                <a:solidFill>
                  <a:srgbClr val="3F3F3F"/>
                </a:solidFill>
                <a:latin typeface="Poppins"/>
                <a:ea typeface="Poppins"/>
                <a:cs typeface="Poppins"/>
                <a:sym typeface="Poppins"/>
              </a:rPr>
              <a:t>themes and templates for </a:t>
            </a:r>
            <a:r>
              <a:rPr lang="en-GB" sz="3200" b="1">
                <a:solidFill>
                  <a:srgbClr val="3F3F3F"/>
                </a:solidFill>
                <a:latin typeface="Poppins"/>
                <a:ea typeface="Poppins"/>
                <a:cs typeface="Poppins"/>
                <a:sym typeface="Poppins"/>
              </a:rPr>
              <a:t>Google Slides</a:t>
            </a:r>
            <a:r>
              <a:rPr lang="en-GB" sz="3200">
                <a:solidFill>
                  <a:srgbClr val="3F3F3F"/>
                </a:solidFill>
                <a:latin typeface="Poppins"/>
                <a:ea typeface="Poppins"/>
                <a:cs typeface="Poppins"/>
                <a:sym typeface="Poppins"/>
              </a:rPr>
              <a:t> or </a:t>
            </a:r>
            <a:r>
              <a:rPr lang="en-GB" sz="3200" b="1">
                <a:solidFill>
                  <a:srgbClr val="3F3F3F"/>
                </a:solidFill>
                <a:latin typeface="Poppins"/>
                <a:ea typeface="Poppins"/>
                <a:cs typeface="Poppins"/>
                <a:sym typeface="Poppins"/>
              </a:rPr>
              <a:t>PowerPoint</a:t>
            </a:r>
            <a:endParaRPr sz="3200" b="1">
              <a:solidFill>
                <a:srgbClr val="3F3F3F"/>
              </a:solidFill>
            </a:endParaRPr>
          </a:p>
        </p:txBody>
      </p:sp>
      <p:cxnSp>
        <p:nvCxnSpPr>
          <p:cNvPr id="352" name="Google Shape;352;p27"/>
          <p:cNvCxnSpPr/>
          <p:nvPr/>
        </p:nvCxnSpPr>
        <p:spPr>
          <a:xfrm>
            <a:off x="10259667" y="4956833"/>
            <a:ext cx="1495200" cy="12800"/>
          </a:xfrm>
          <a:prstGeom prst="straightConnector1">
            <a:avLst/>
          </a:prstGeom>
          <a:noFill/>
          <a:ln w="38100" cap="flat" cmpd="sng">
            <a:solidFill>
              <a:srgbClr val="FFCB25"/>
            </a:solidFill>
            <a:prstDash val="solid"/>
            <a:round/>
            <a:headEnd type="none" w="med" len="med"/>
            <a:tailEnd type="none" w="med" len="med"/>
          </a:ln>
        </p:spPr>
      </p:cxnSp>
      <p:pic>
        <p:nvPicPr>
          <p:cNvPr id="353" name="Google Shape;353;p27">
            <a:hlinkClick r:id="rId4"/>
          </p:cNvPr>
          <p:cNvPicPr preferRelativeResize="0"/>
          <p:nvPr/>
        </p:nvPicPr>
        <p:blipFill>
          <a:blip r:embed="rId5">
            <a:alphaModFix/>
          </a:blip>
          <a:stretch>
            <a:fillRect/>
          </a:stretch>
        </p:blipFill>
        <p:spPr>
          <a:xfrm>
            <a:off x="8141533" y="5166806"/>
            <a:ext cx="713232" cy="637863"/>
          </a:xfrm>
          <a:prstGeom prst="rect">
            <a:avLst/>
          </a:prstGeom>
          <a:noFill/>
          <a:ln>
            <a:noFill/>
          </a:ln>
        </p:spPr>
      </p:pic>
      <p:pic>
        <p:nvPicPr>
          <p:cNvPr id="354" name="Google Shape;354;p27">
            <a:hlinkClick r:id="rId6"/>
          </p:cNvPr>
          <p:cNvPicPr preferRelativeResize="0"/>
          <p:nvPr/>
        </p:nvPicPr>
        <p:blipFill>
          <a:blip r:embed="rId7">
            <a:alphaModFix/>
          </a:blip>
          <a:stretch>
            <a:fillRect/>
          </a:stretch>
        </p:blipFill>
        <p:spPr>
          <a:xfrm>
            <a:off x="8854766" y="5171298"/>
            <a:ext cx="708660" cy="628879"/>
          </a:xfrm>
          <a:prstGeom prst="rect">
            <a:avLst/>
          </a:prstGeom>
          <a:noFill/>
          <a:ln>
            <a:noFill/>
          </a:ln>
        </p:spPr>
      </p:pic>
      <p:pic>
        <p:nvPicPr>
          <p:cNvPr id="355" name="Google Shape;355;p27">
            <a:hlinkClick r:id="rId8"/>
          </p:cNvPr>
          <p:cNvPicPr preferRelativeResize="0"/>
          <p:nvPr/>
        </p:nvPicPr>
        <p:blipFill>
          <a:blip r:embed="rId9">
            <a:alphaModFix/>
          </a:blip>
          <a:stretch>
            <a:fillRect/>
          </a:stretch>
        </p:blipFill>
        <p:spPr>
          <a:xfrm>
            <a:off x="9602365" y="5173544"/>
            <a:ext cx="612648" cy="624387"/>
          </a:xfrm>
          <a:prstGeom prst="rect">
            <a:avLst/>
          </a:prstGeom>
          <a:noFill/>
          <a:ln>
            <a:noFill/>
          </a:ln>
        </p:spPr>
      </p:pic>
      <p:pic>
        <p:nvPicPr>
          <p:cNvPr id="356" name="Google Shape;356;p27">
            <a:hlinkClick r:id="rId10"/>
          </p:cNvPr>
          <p:cNvPicPr preferRelativeResize="0"/>
          <p:nvPr/>
        </p:nvPicPr>
        <p:blipFill>
          <a:blip r:embed="rId11">
            <a:alphaModFix/>
          </a:blip>
          <a:stretch>
            <a:fillRect/>
          </a:stretch>
        </p:blipFill>
        <p:spPr>
          <a:xfrm>
            <a:off x="10255255" y="5142100"/>
            <a:ext cx="800100" cy="687275"/>
          </a:xfrm>
          <a:prstGeom prst="rect">
            <a:avLst/>
          </a:prstGeom>
          <a:noFill/>
          <a:ln>
            <a:noFill/>
          </a:ln>
        </p:spPr>
      </p:pic>
      <p:pic>
        <p:nvPicPr>
          <p:cNvPr id="357" name="Google Shape;357;p27">
            <a:hlinkClick r:id="rId12"/>
          </p:cNvPr>
          <p:cNvPicPr preferRelativeResize="0"/>
          <p:nvPr/>
        </p:nvPicPr>
        <p:blipFill>
          <a:blip r:embed="rId13">
            <a:alphaModFix/>
          </a:blip>
          <a:stretch>
            <a:fillRect/>
          </a:stretch>
        </p:blipFill>
        <p:spPr>
          <a:xfrm>
            <a:off x="11055350" y="5184774"/>
            <a:ext cx="699516" cy="601927"/>
          </a:xfrm>
          <a:prstGeom prst="rect">
            <a:avLst/>
          </a:prstGeom>
          <a:noFill/>
          <a:ln>
            <a:noFill/>
          </a:ln>
        </p:spPr>
      </p:pic>
      <p:sp>
        <p:nvSpPr>
          <p:cNvPr id="358" name="Google Shape;358;p27"/>
          <p:cNvSpPr txBox="1"/>
          <p:nvPr/>
        </p:nvSpPr>
        <p:spPr>
          <a:xfrm>
            <a:off x="6908800" y="4081351"/>
            <a:ext cx="4915600" cy="100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GB" sz="3200" b="1">
                <a:solidFill>
                  <a:srgbClr val="252525"/>
                </a:solidFill>
                <a:latin typeface="Homemade Apple"/>
                <a:ea typeface="Homemade Apple"/>
                <a:cs typeface="Homemade Apple"/>
                <a:sym typeface="Homemade Apple"/>
              </a:rPr>
              <a:t>Sharing is caring!</a:t>
            </a:r>
            <a:endParaRPr sz="3200" b="1">
              <a:solidFill>
                <a:srgbClr val="252525"/>
              </a:solidFill>
              <a:latin typeface="Homemade Apple"/>
              <a:ea typeface="Homemade Apple"/>
              <a:cs typeface="Homemade Apple"/>
              <a:sym typeface="Homemade Apple"/>
            </a:endParaRPr>
          </a:p>
        </p:txBody>
      </p:sp>
    </p:spTree>
    <p:extLst>
      <p:ext uri="{BB962C8B-B14F-4D97-AF65-F5344CB8AC3E}">
        <p14:creationId xmlns:p14="http://schemas.microsoft.com/office/powerpoint/2010/main" val="4294163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ubtitle" preserve="1">
  <p:cSld name="Title and Subtitle">
    <p:spTree>
      <p:nvGrpSpPr>
        <p:cNvPr id="1" name="Shape 359"/>
        <p:cNvGrpSpPr/>
        <p:nvPr/>
      </p:nvGrpSpPr>
      <p:grpSpPr>
        <a:xfrm>
          <a:off x="0" y="0"/>
          <a:ext cx="0" cy="0"/>
          <a:chOff x="0" y="0"/>
          <a:chExt cx="0" cy="0"/>
        </a:xfrm>
      </p:grpSpPr>
      <p:sp>
        <p:nvSpPr>
          <p:cNvPr id="360" name="Google Shape;360;p28"/>
          <p:cNvSpPr/>
          <p:nvPr/>
        </p:nvSpPr>
        <p:spPr>
          <a:xfrm rot="4296885">
            <a:off x="669853" y="551281"/>
            <a:ext cx="5497411" cy="5535852"/>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61" name="Google Shape;361;p28"/>
          <p:cNvSpPr/>
          <p:nvPr/>
        </p:nvSpPr>
        <p:spPr>
          <a:xfrm>
            <a:off x="719366" y="231572"/>
            <a:ext cx="5206917" cy="5173093"/>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62" name="Google Shape;362;p28"/>
          <p:cNvSpPr/>
          <p:nvPr/>
        </p:nvSpPr>
        <p:spPr>
          <a:xfrm>
            <a:off x="5510284" y="333147"/>
            <a:ext cx="781600" cy="785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63" name="Google Shape;363;p28"/>
          <p:cNvGrpSpPr/>
          <p:nvPr/>
        </p:nvGrpSpPr>
        <p:grpSpPr>
          <a:xfrm>
            <a:off x="245743" y="5033050"/>
            <a:ext cx="827037" cy="830961"/>
            <a:chOff x="528171" y="3429000"/>
            <a:chExt cx="700800" cy="700800"/>
          </a:xfrm>
        </p:grpSpPr>
        <p:cxnSp>
          <p:nvCxnSpPr>
            <p:cNvPr id="364" name="Google Shape;364;p28"/>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65" name="Google Shape;365;p28"/>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66" name="Google Shape;366;p28"/>
          <p:cNvSpPr/>
          <p:nvPr/>
        </p:nvSpPr>
        <p:spPr>
          <a:xfrm>
            <a:off x="4642699" y="5296384"/>
            <a:ext cx="2516803" cy="567616"/>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67" name="Google Shape;367;p28"/>
          <p:cNvSpPr txBox="1">
            <a:spLocks noGrp="1"/>
          </p:cNvSpPr>
          <p:nvPr>
            <p:ph type="title"/>
          </p:nvPr>
        </p:nvSpPr>
        <p:spPr>
          <a:xfrm>
            <a:off x="7102355" y="1568500"/>
            <a:ext cx="4798400" cy="197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4200"/>
              <a:buNone/>
              <a:defRPr sz="5600">
                <a:solidFill>
                  <a:srgbClr val="000000"/>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368" name="Google Shape;368;p28"/>
          <p:cNvSpPr txBox="1">
            <a:spLocks noGrp="1"/>
          </p:cNvSpPr>
          <p:nvPr>
            <p:ph type="subTitle" idx="1"/>
          </p:nvPr>
        </p:nvSpPr>
        <p:spPr>
          <a:xfrm>
            <a:off x="6432565" y="4251296"/>
            <a:ext cx="5522000" cy="189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2586394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pPr lvl="0"/>
            <a:r>
              <a:rPr lang="es-ES"/>
              <a:t>Haga clic para modificar los estilos de texto del patrón</a:t>
            </a:r>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C3F1190F-F17F-4ADF-8DC2-AE926F97F53C}" type="slidenum">
              <a:rPr lang="es-MX" smtClean="0"/>
              <a:t>‹Nº›</a:t>
            </a:fld>
            <a:endParaRPr lang="es-MX"/>
          </a:p>
        </p:txBody>
      </p:sp>
    </p:spTree>
    <p:extLst>
      <p:ext uri="{BB962C8B-B14F-4D97-AF65-F5344CB8AC3E}">
        <p14:creationId xmlns:p14="http://schemas.microsoft.com/office/powerpoint/2010/main" val="3799984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B06C08-1572-417F-A681-69214E92A156}" type="datetimeFigureOut">
              <a:rPr lang="es-MX" smtClean="0"/>
              <a:t>29/04/2020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3F1190F-F17F-4ADF-8DC2-AE926F97F53C}" type="slidenum">
              <a:rPr lang="es-MX" smtClean="0"/>
              <a:t>‹Nº›</a:t>
            </a:fld>
            <a:endParaRPr lang="es-MX"/>
          </a:p>
        </p:txBody>
      </p:sp>
    </p:spTree>
    <p:extLst>
      <p:ext uri="{BB962C8B-B14F-4D97-AF65-F5344CB8AC3E}">
        <p14:creationId xmlns:p14="http://schemas.microsoft.com/office/powerpoint/2010/main" val="2255580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with picture">
  <p:cSld name="Slide with picture">
    <p:spTree>
      <p:nvGrpSpPr>
        <p:cNvPr id="1" name="Shape 163"/>
        <p:cNvGrpSpPr/>
        <p:nvPr/>
      </p:nvGrpSpPr>
      <p:grpSpPr>
        <a:xfrm>
          <a:off x="0" y="0"/>
          <a:ext cx="0" cy="0"/>
          <a:chOff x="0" y="0"/>
          <a:chExt cx="0" cy="0"/>
        </a:xfrm>
      </p:grpSpPr>
      <p:sp>
        <p:nvSpPr>
          <p:cNvPr id="169" name="Google Shape;169;p17"/>
          <p:cNvSpPr txBox="1">
            <a:spLocks noGrp="1"/>
          </p:cNvSpPr>
          <p:nvPr>
            <p:ph type="title"/>
          </p:nvPr>
        </p:nvSpPr>
        <p:spPr>
          <a:xfrm>
            <a:off x="5572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170" name="Google Shape;170;p17"/>
          <p:cNvSpPr txBox="1">
            <a:spLocks noGrp="1"/>
          </p:cNvSpPr>
          <p:nvPr>
            <p:ph type="subTitle" idx="1"/>
          </p:nvPr>
        </p:nvSpPr>
        <p:spPr>
          <a:xfrm>
            <a:off x="5572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s-ES"/>
              <a:t>Haga clic para modificar el estilo de subtítulo del patrón</a:t>
            </a:r>
            <a:endParaRPr/>
          </a:p>
        </p:txBody>
      </p:sp>
      <p:sp>
        <p:nvSpPr>
          <p:cNvPr id="171" name="Google Shape;171;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4012495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050_Carter_Template_SlidesMania_2">
  <p:cSld name="0050_Carter_Template_SlidesMania_2">
    <p:bg>
      <p:bgPr>
        <a:solidFill>
          <a:srgbClr val="F2F2F2"/>
        </a:solidFill>
        <a:effectLst/>
      </p:bgPr>
    </p:bg>
    <p:spTree>
      <p:nvGrpSpPr>
        <p:cNvPr id="1" name="Shape 259"/>
        <p:cNvGrpSpPr/>
        <p:nvPr/>
      </p:nvGrpSpPr>
      <p:grpSpPr>
        <a:xfrm>
          <a:off x="0" y="0"/>
          <a:ext cx="0" cy="0"/>
          <a:chOff x="0" y="0"/>
          <a:chExt cx="0" cy="0"/>
        </a:xfrm>
      </p:grpSpPr>
    </p:spTree>
    <p:extLst>
      <p:ext uri="{BB962C8B-B14F-4D97-AF65-F5344CB8AC3E}">
        <p14:creationId xmlns:p14="http://schemas.microsoft.com/office/powerpoint/2010/main" val="1966498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050_Carter_Template_SlidesMania_1">
  <p:cSld name="0050_Carter_Template_SlidesMania_1">
    <p:bg>
      <p:bgPr>
        <a:solidFill>
          <a:srgbClr val="F2F2F2"/>
        </a:solidFill>
        <a:effectLst/>
      </p:bgPr>
    </p:bg>
    <p:spTree>
      <p:nvGrpSpPr>
        <p:cNvPr id="1" name="Shape 6"/>
        <p:cNvGrpSpPr/>
        <p:nvPr/>
      </p:nvGrpSpPr>
      <p:grpSpPr>
        <a:xfrm>
          <a:off x="0" y="0"/>
          <a:ext cx="0" cy="0"/>
          <a:chOff x="0" y="0"/>
          <a:chExt cx="0" cy="0"/>
        </a:xfrm>
      </p:grpSpPr>
      <p:sp>
        <p:nvSpPr>
          <p:cNvPr id="258" name="Google Shape;258;p2"/>
          <p:cNvSpPr txBox="1">
            <a:spLocks noGrp="1"/>
          </p:cNvSpPr>
          <p:nvPr>
            <p:ph type="body" idx="1"/>
          </p:nvPr>
        </p:nvSpPr>
        <p:spPr>
          <a:xfrm>
            <a:off x="3231920" y="2475829"/>
            <a:ext cx="5743575" cy="19446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6600"/>
              <a:buFont typeface="Arial"/>
              <a:buNone/>
              <a:defRPr sz="6600" b="1"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Tree>
    <p:extLst>
      <p:ext uri="{BB962C8B-B14F-4D97-AF65-F5344CB8AC3E}">
        <p14:creationId xmlns:p14="http://schemas.microsoft.com/office/powerpoint/2010/main" val="16134078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050_Carter_Template_SlidesMania_3">
  <p:cSld name="0050_Carter_Template_SlidesMania_3">
    <p:bg>
      <p:bgPr>
        <a:solidFill>
          <a:srgbClr val="F2F2F2"/>
        </a:solidFill>
        <a:effectLst/>
      </p:bgPr>
    </p:bg>
    <p:spTree>
      <p:nvGrpSpPr>
        <p:cNvPr id="1" name="Shape 759"/>
        <p:cNvGrpSpPr/>
        <p:nvPr/>
      </p:nvGrpSpPr>
      <p:grpSpPr>
        <a:xfrm>
          <a:off x="0" y="0"/>
          <a:ext cx="0" cy="0"/>
          <a:chOff x="0" y="0"/>
          <a:chExt cx="0" cy="0"/>
        </a:xfrm>
      </p:grpSpPr>
    </p:spTree>
    <p:extLst>
      <p:ext uri="{BB962C8B-B14F-4D97-AF65-F5344CB8AC3E}">
        <p14:creationId xmlns:p14="http://schemas.microsoft.com/office/powerpoint/2010/main" val="3824273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 name="Google Shape;11;p2"/>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 name="Google Shape;12;p2"/>
          <p:cNvSpPr txBox="1">
            <a:spLocks noGrp="1"/>
          </p:cNvSpPr>
          <p:nvPr>
            <p:ph type="ctrTitle"/>
          </p:nvPr>
        </p:nvSpPr>
        <p:spPr>
          <a:xfrm>
            <a:off x="2284233" y="2415167"/>
            <a:ext cx="79796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800"/>
              <a:buNone/>
              <a:defRPr sz="6400">
                <a:solidFill>
                  <a:srgbClr val="FFFFFF"/>
                </a:solidFill>
              </a:defRPr>
            </a:lvl1pPr>
            <a:lvl2pPr lvl="1" algn="ctr">
              <a:spcBef>
                <a:spcPts val="0"/>
              </a:spcBef>
              <a:spcAft>
                <a:spcPts val="0"/>
              </a:spcAft>
              <a:buClr>
                <a:srgbClr val="FFFFFF"/>
              </a:buClr>
              <a:buSzPts val="5200"/>
              <a:buNone/>
              <a:defRPr sz="6933">
                <a:solidFill>
                  <a:srgbClr val="FFFFFF"/>
                </a:solidFill>
              </a:defRPr>
            </a:lvl2pPr>
            <a:lvl3pPr lvl="2" algn="ctr">
              <a:spcBef>
                <a:spcPts val="0"/>
              </a:spcBef>
              <a:spcAft>
                <a:spcPts val="0"/>
              </a:spcAft>
              <a:buClr>
                <a:srgbClr val="FFFFFF"/>
              </a:buClr>
              <a:buSzPts val="5200"/>
              <a:buNone/>
              <a:defRPr sz="6933">
                <a:solidFill>
                  <a:srgbClr val="FFFFFF"/>
                </a:solidFill>
              </a:defRPr>
            </a:lvl3pPr>
            <a:lvl4pPr lvl="3" algn="ctr">
              <a:spcBef>
                <a:spcPts val="0"/>
              </a:spcBef>
              <a:spcAft>
                <a:spcPts val="0"/>
              </a:spcAft>
              <a:buClr>
                <a:srgbClr val="FFFFFF"/>
              </a:buClr>
              <a:buSzPts val="5200"/>
              <a:buNone/>
              <a:defRPr sz="6933">
                <a:solidFill>
                  <a:srgbClr val="FFFFFF"/>
                </a:solidFill>
              </a:defRPr>
            </a:lvl4pPr>
            <a:lvl5pPr lvl="4" algn="ctr">
              <a:spcBef>
                <a:spcPts val="0"/>
              </a:spcBef>
              <a:spcAft>
                <a:spcPts val="0"/>
              </a:spcAft>
              <a:buClr>
                <a:srgbClr val="FFFFFF"/>
              </a:buClr>
              <a:buSzPts val="5200"/>
              <a:buNone/>
              <a:defRPr sz="6933">
                <a:solidFill>
                  <a:srgbClr val="FFFFFF"/>
                </a:solidFill>
              </a:defRPr>
            </a:lvl5pPr>
            <a:lvl6pPr lvl="5" algn="ctr">
              <a:spcBef>
                <a:spcPts val="0"/>
              </a:spcBef>
              <a:spcAft>
                <a:spcPts val="0"/>
              </a:spcAft>
              <a:buClr>
                <a:srgbClr val="FFFFFF"/>
              </a:buClr>
              <a:buSzPts val="5200"/>
              <a:buNone/>
              <a:defRPr sz="6933">
                <a:solidFill>
                  <a:srgbClr val="FFFFFF"/>
                </a:solidFill>
              </a:defRPr>
            </a:lvl6pPr>
            <a:lvl7pPr lvl="6" algn="ctr">
              <a:spcBef>
                <a:spcPts val="0"/>
              </a:spcBef>
              <a:spcAft>
                <a:spcPts val="0"/>
              </a:spcAft>
              <a:buClr>
                <a:srgbClr val="FFFFFF"/>
              </a:buClr>
              <a:buSzPts val="5200"/>
              <a:buNone/>
              <a:defRPr sz="6933">
                <a:solidFill>
                  <a:srgbClr val="FFFFFF"/>
                </a:solidFill>
              </a:defRPr>
            </a:lvl7pPr>
            <a:lvl8pPr lvl="7" algn="ctr">
              <a:spcBef>
                <a:spcPts val="0"/>
              </a:spcBef>
              <a:spcAft>
                <a:spcPts val="0"/>
              </a:spcAft>
              <a:buClr>
                <a:srgbClr val="FFFFFF"/>
              </a:buClr>
              <a:buSzPts val="5200"/>
              <a:buNone/>
              <a:defRPr sz="6933">
                <a:solidFill>
                  <a:srgbClr val="FFFFFF"/>
                </a:solidFill>
              </a:defRPr>
            </a:lvl8pPr>
            <a:lvl9pPr lvl="8" algn="ctr">
              <a:spcBef>
                <a:spcPts val="0"/>
              </a:spcBef>
              <a:spcAft>
                <a:spcPts val="0"/>
              </a:spcAft>
              <a:buClr>
                <a:srgbClr val="FFFFFF"/>
              </a:buClr>
              <a:buSzPts val="5200"/>
              <a:buNone/>
              <a:defRPr sz="6933">
                <a:solidFill>
                  <a:srgbClr val="FFFFFF"/>
                </a:solidFill>
              </a:defRPr>
            </a:lvl9pPr>
          </a:lstStyle>
          <a:p>
            <a:r>
              <a:rPr lang="es-ES"/>
              <a:t>Haga clic para modificar el estilo de título del patrón</a:t>
            </a:r>
            <a:endParaRPr/>
          </a:p>
        </p:txBody>
      </p:sp>
      <p:sp>
        <p:nvSpPr>
          <p:cNvPr id="13" name="Google Shape;13;p2"/>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 name="Google Shape;14;p2"/>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cxnSp>
        <p:nvCxnSpPr>
          <p:cNvPr id="15" name="Google Shape;15;p2"/>
          <p:cNvCxnSpPr/>
          <p:nvPr/>
        </p:nvCxnSpPr>
        <p:spPr>
          <a:xfrm>
            <a:off x="624864" y="5439078"/>
            <a:ext cx="0" cy="699585"/>
          </a:xfrm>
          <a:prstGeom prst="straightConnector1">
            <a:avLst/>
          </a:prstGeom>
          <a:noFill/>
          <a:ln w="31750" cap="flat" cmpd="sng">
            <a:solidFill>
              <a:srgbClr val="000000"/>
            </a:solidFill>
            <a:prstDash val="solid"/>
            <a:miter lim="800000"/>
            <a:headEnd type="none" w="sm" len="sm"/>
            <a:tailEnd type="none" w="sm" len="sm"/>
          </a:ln>
        </p:spPr>
      </p:cxnSp>
      <p:sp>
        <p:nvSpPr>
          <p:cNvPr id="16" name="Google Shape;16;p2"/>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 name="Google Shape;17;p2"/>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 name="Google Shape;18;p2"/>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9" name="Google Shape;19;p2"/>
          <p:cNvGrpSpPr/>
          <p:nvPr/>
        </p:nvGrpSpPr>
        <p:grpSpPr>
          <a:xfrm>
            <a:off x="11243008" y="5439078"/>
            <a:ext cx="698371" cy="699585"/>
            <a:chOff x="528171" y="3429000"/>
            <a:chExt cx="700800" cy="700800"/>
          </a:xfrm>
        </p:grpSpPr>
        <p:cxnSp>
          <p:nvCxnSpPr>
            <p:cNvPr id="20" name="Google Shape;20;p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1" name="Google Shape;21;p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cxnSp>
        <p:nvCxnSpPr>
          <p:cNvPr id="22" name="Google Shape;22;p2"/>
          <p:cNvCxnSpPr/>
          <p:nvPr/>
        </p:nvCxnSpPr>
        <p:spPr>
          <a:xfrm>
            <a:off x="624864" y="5439077"/>
            <a:ext cx="0" cy="699600"/>
          </a:xfrm>
          <a:prstGeom prst="straightConnector1">
            <a:avLst/>
          </a:prstGeom>
          <a:noFill/>
          <a:ln w="31750" cap="flat" cmpd="sng">
            <a:solidFill>
              <a:srgbClr val="000000"/>
            </a:solidFill>
            <a:prstDash val="solid"/>
            <a:miter lim="800000"/>
            <a:headEnd type="none" w="sm" len="sm"/>
            <a:tailEnd type="none" w="sm" len="sm"/>
          </a:ln>
        </p:spPr>
      </p:cxnSp>
    </p:spTree>
    <p:extLst>
      <p:ext uri="{BB962C8B-B14F-4D97-AF65-F5344CB8AC3E}">
        <p14:creationId xmlns:p14="http://schemas.microsoft.com/office/powerpoint/2010/main" val="2097988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3"/>
        <p:cNvGrpSpPr/>
        <p:nvPr/>
      </p:nvGrpSpPr>
      <p:grpSpPr>
        <a:xfrm>
          <a:off x="0" y="0"/>
          <a:ext cx="0" cy="0"/>
          <a:chOff x="0" y="0"/>
          <a:chExt cx="0" cy="0"/>
        </a:xfrm>
      </p:grpSpPr>
      <p:sp>
        <p:nvSpPr>
          <p:cNvPr id="54" name="Google Shape;54;p5"/>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
        <p:nvSpPr>
          <p:cNvPr id="55" name="Google Shape;55;p5"/>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6" name="Google Shape;56;p5"/>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7" name="Google Shape;57;p5"/>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58" name="Google Shape;58;p5"/>
          <p:cNvGrpSpPr/>
          <p:nvPr/>
        </p:nvGrpSpPr>
        <p:grpSpPr>
          <a:xfrm>
            <a:off x="125720" y="4334699"/>
            <a:ext cx="715003" cy="719301"/>
            <a:chOff x="528171" y="3429000"/>
            <a:chExt cx="700800" cy="700800"/>
          </a:xfrm>
        </p:grpSpPr>
        <p:cxnSp>
          <p:nvCxnSpPr>
            <p:cNvPr id="59" name="Google Shape;59;p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60" name="Google Shape;60;p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61" name="Google Shape;61;p5"/>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2" name="Google Shape;62;p5"/>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4000">
                <a:solidFill>
                  <a:srgbClr val="FFFFFF"/>
                </a:solidFill>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4464606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3"/>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5" name="Google Shape;25;p3"/>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 name="Google Shape;26;p3"/>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 name="Google Shape;27;p3"/>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8" name="Google Shape;28;p3"/>
          <p:cNvGrpSpPr/>
          <p:nvPr/>
        </p:nvGrpSpPr>
        <p:grpSpPr>
          <a:xfrm>
            <a:off x="275708" y="5439078"/>
            <a:ext cx="698371" cy="699585"/>
            <a:chOff x="528171" y="3429000"/>
            <a:chExt cx="700800" cy="700800"/>
          </a:xfrm>
        </p:grpSpPr>
        <p:cxnSp>
          <p:nvCxnSpPr>
            <p:cNvPr id="29" name="Google Shape;29;p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0" name="Google Shape;30;p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1" name="Google Shape;31;p3"/>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 name="Google Shape;32;p3"/>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 name="Google Shape;33;p3"/>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4" name="Google Shape;34;p3"/>
          <p:cNvGrpSpPr/>
          <p:nvPr/>
        </p:nvGrpSpPr>
        <p:grpSpPr>
          <a:xfrm>
            <a:off x="11243008" y="5439078"/>
            <a:ext cx="698371" cy="699585"/>
            <a:chOff x="528171" y="3429000"/>
            <a:chExt cx="700800" cy="700800"/>
          </a:xfrm>
        </p:grpSpPr>
        <p:cxnSp>
          <p:nvCxnSpPr>
            <p:cNvPr id="35" name="Google Shape;35;p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6" name="Google Shape;36;p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7" name="Google Shape;37;p3"/>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12757526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8"/>
        <p:cNvGrpSpPr/>
        <p:nvPr/>
      </p:nvGrpSpPr>
      <p:grpSpPr>
        <a:xfrm>
          <a:off x="0" y="0"/>
          <a:ext cx="0" cy="0"/>
          <a:chOff x="0" y="0"/>
          <a:chExt cx="0" cy="0"/>
        </a:xfrm>
      </p:grpSpPr>
      <p:sp>
        <p:nvSpPr>
          <p:cNvPr id="39" name="Google Shape;39;p4"/>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0" name="Google Shape;40;p4"/>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1" name="Google Shape;41;p4"/>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2" name="Google Shape;42;p4"/>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43" name="Google Shape;43;p4"/>
          <p:cNvGrpSpPr/>
          <p:nvPr/>
        </p:nvGrpSpPr>
        <p:grpSpPr>
          <a:xfrm>
            <a:off x="275708" y="5439078"/>
            <a:ext cx="698371" cy="699585"/>
            <a:chOff x="528171" y="3429000"/>
            <a:chExt cx="700800" cy="700800"/>
          </a:xfrm>
        </p:grpSpPr>
        <p:cxnSp>
          <p:nvCxnSpPr>
            <p:cNvPr id="44" name="Google Shape;44;p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45" name="Google Shape;45;p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46" name="Google Shape;46;p4"/>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7" name="Google Shape;47;p4"/>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8" name="Google Shape;48;p4"/>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49" name="Google Shape;49;p4"/>
          <p:cNvGrpSpPr/>
          <p:nvPr/>
        </p:nvGrpSpPr>
        <p:grpSpPr>
          <a:xfrm>
            <a:off x="11243008" y="5439078"/>
            <a:ext cx="698371" cy="699585"/>
            <a:chOff x="528171" y="3429000"/>
            <a:chExt cx="700800" cy="700800"/>
          </a:xfrm>
        </p:grpSpPr>
        <p:cxnSp>
          <p:nvCxnSpPr>
            <p:cNvPr id="50" name="Google Shape;50;p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51" name="Google Shape;51;p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52" name="Google Shape;52;p4"/>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507462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3"/>
        <p:cNvGrpSpPr/>
        <p:nvPr/>
      </p:nvGrpSpPr>
      <p:grpSpPr>
        <a:xfrm>
          <a:off x="0" y="0"/>
          <a:ext cx="0" cy="0"/>
          <a:chOff x="0" y="0"/>
          <a:chExt cx="0" cy="0"/>
        </a:xfrm>
      </p:grpSpPr>
      <p:sp>
        <p:nvSpPr>
          <p:cNvPr id="54" name="Google Shape;54;p5"/>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
        <p:nvSpPr>
          <p:cNvPr id="55" name="Google Shape;55;p5"/>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6" name="Google Shape;56;p5"/>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7" name="Google Shape;57;p5"/>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58" name="Google Shape;58;p5"/>
          <p:cNvGrpSpPr/>
          <p:nvPr/>
        </p:nvGrpSpPr>
        <p:grpSpPr>
          <a:xfrm>
            <a:off x="125720" y="4334699"/>
            <a:ext cx="715003" cy="719301"/>
            <a:chOff x="528171" y="3429000"/>
            <a:chExt cx="700800" cy="700800"/>
          </a:xfrm>
        </p:grpSpPr>
        <p:cxnSp>
          <p:nvCxnSpPr>
            <p:cNvPr id="59" name="Google Shape;59;p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60" name="Google Shape;60;p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61" name="Google Shape;61;p5"/>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2" name="Google Shape;62;p5"/>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4000">
                <a:solidFill>
                  <a:srgbClr val="FFFFFF"/>
                </a:solidFill>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83291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63"/>
        <p:cNvGrpSpPr/>
        <p:nvPr/>
      </p:nvGrpSpPr>
      <p:grpSpPr>
        <a:xfrm>
          <a:off x="0" y="0"/>
          <a:ext cx="0" cy="0"/>
          <a:chOff x="0" y="0"/>
          <a:chExt cx="0" cy="0"/>
        </a:xfrm>
      </p:grpSpPr>
      <p:sp>
        <p:nvSpPr>
          <p:cNvPr id="64" name="Google Shape;64;p6"/>
          <p:cNvSpPr txBox="1">
            <a:spLocks noGrp="1"/>
          </p:cNvSpPr>
          <p:nvPr>
            <p:ph type="body" idx="1"/>
          </p:nvPr>
        </p:nvSpPr>
        <p:spPr>
          <a:xfrm>
            <a:off x="8048137"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65" name="Google Shape;65;p6"/>
          <p:cNvSpPr/>
          <p:nvPr/>
        </p:nvSpPr>
        <p:spPr>
          <a:xfrm rot="4716968">
            <a:off x="9658033" y="194782"/>
            <a:ext cx="2291628" cy="2313673"/>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6" name="Google Shape;66;p6"/>
          <p:cNvSpPr/>
          <p:nvPr/>
        </p:nvSpPr>
        <p:spPr>
          <a:xfrm>
            <a:off x="9790192" y="169956"/>
            <a:ext cx="2248784" cy="2227720"/>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7" name="Google Shape;67;p6"/>
          <p:cNvSpPr/>
          <p:nvPr/>
        </p:nvSpPr>
        <p:spPr>
          <a:xfrm>
            <a:off x="11855205" y="213540"/>
            <a:ext cx="336800" cy="33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68" name="Google Shape;68;p6"/>
          <p:cNvGrpSpPr/>
          <p:nvPr/>
        </p:nvGrpSpPr>
        <p:grpSpPr>
          <a:xfrm>
            <a:off x="9584640" y="2231185"/>
            <a:ext cx="354605" cy="356753"/>
            <a:chOff x="528171" y="3429000"/>
            <a:chExt cx="700800" cy="700800"/>
          </a:xfrm>
        </p:grpSpPr>
        <p:cxnSp>
          <p:nvCxnSpPr>
            <p:cNvPr id="69" name="Google Shape;69;p6"/>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70" name="Google Shape;70;p6"/>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71" name="Google Shape;71;p6"/>
          <p:cNvSpPr/>
          <p:nvPr/>
        </p:nvSpPr>
        <p:spPr>
          <a:xfrm>
            <a:off x="11320918" y="2117477"/>
            <a:ext cx="768489" cy="14807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2" name="Google Shape;72;p6"/>
          <p:cNvSpPr txBox="1">
            <a:spLocks noGrp="1"/>
          </p:cNvSpPr>
          <p:nvPr>
            <p:ph type="title"/>
          </p:nvPr>
        </p:nvSpPr>
        <p:spPr>
          <a:xfrm>
            <a:off x="308933" y="868617"/>
            <a:ext cx="9482400" cy="865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
        <p:nvSpPr>
          <p:cNvPr id="73" name="Google Shape;73;p6"/>
          <p:cNvSpPr txBox="1">
            <a:spLocks noGrp="1"/>
          </p:cNvSpPr>
          <p:nvPr>
            <p:ph type="body" idx="2"/>
          </p:nvPr>
        </p:nvSpPr>
        <p:spPr>
          <a:xfrm>
            <a:off x="4178536"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74" name="Google Shape;74;p6"/>
          <p:cNvSpPr txBox="1">
            <a:spLocks noGrp="1"/>
          </p:cNvSpPr>
          <p:nvPr>
            <p:ph type="body" idx="3"/>
          </p:nvPr>
        </p:nvSpPr>
        <p:spPr>
          <a:xfrm>
            <a:off x="308933"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1925727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75"/>
        <p:cNvGrpSpPr/>
        <p:nvPr/>
      </p:nvGrpSpPr>
      <p:grpSpPr>
        <a:xfrm>
          <a:off x="0" y="0"/>
          <a:ext cx="0" cy="0"/>
          <a:chOff x="0" y="0"/>
          <a:chExt cx="0" cy="0"/>
        </a:xfrm>
      </p:grpSpPr>
      <p:sp>
        <p:nvSpPr>
          <p:cNvPr id="76" name="Google Shape;76;p7"/>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77" name="Google Shape;77;p7"/>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8" name="Google Shape;78;p7"/>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9" name="Google Shape;79;p7"/>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80" name="Google Shape;80;p7"/>
          <p:cNvGrpSpPr/>
          <p:nvPr/>
        </p:nvGrpSpPr>
        <p:grpSpPr>
          <a:xfrm>
            <a:off x="125720" y="4334699"/>
            <a:ext cx="715003" cy="719301"/>
            <a:chOff x="528171" y="3429000"/>
            <a:chExt cx="700800" cy="700800"/>
          </a:xfrm>
        </p:grpSpPr>
        <p:cxnSp>
          <p:nvCxnSpPr>
            <p:cNvPr id="81" name="Google Shape;81;p7"/>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82" name="Google Shape;82;p7"/>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83" name="Google Shape;83;p7"/>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4" name="Google Shape;84;p7"/>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778228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85"/>
        <p:cNvGrpSpPr/>
        <p:nvPr/>
      </p:nvGrpSpPr>
      <p:grpSpPr>
        <a:xfrm>
          <a:off x="0" y="0"/>
          <a:ext cx="0" cy="0"/>
          <a:chOff x="0" y="0"/>
          <a:chExt cx="0" cy="0"/>
        </a:xfrm>
      </p:grpSpPr>
      <p:sp>
        <p:nvSpPr>
          <p:cNvPr id="86" name="Google Shape;86;p8"/>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87" name="Google Shape;87;p8"/>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8" name="Google Shape;88;p8"/>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9" name="Google Shape;89;p8"/>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90" name="Google Shape;90;p8"/>
          <p:cNvGrpSpPr/>
          <p:nvPr/>
        </p:nvGrpSpPr>
        <p:grpSpPr>
          <a:xfrm>
            <a:off x="125720" y="4334699"/>
            <a:ext cx="715003" cy="719301"/>
            <a:chOff x="528171" y="3429000"/>
            <a:chExt cx="700800" cy="700800"/>
          </a:xfrm>
        </p:grpSpPr>
        <p:cxnSp>
          <p:nvCxnSpPr>
            <p:cNvPr id="91" name="Google Shape;91;p8"/>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92" name="Google Shape;92;p8"/>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93" name="Google Shape;93;p8"/>
          <p:cNvSpPr/>
          <p:nvPr/>
        </p:nvSpPr>
        <p:spPr>
          <a:xfrm>
            <a:off x="2587351" y="5054011"/>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4" name="Google Shape;94;p8"/>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1408653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1 1 1">
  <p:cSld name="Title and body 1 1 1">
    <p:spTree>
      <p:nvGrpSpPr>
        <p:cNvPr id="1" name="Shape 95"/>
        <p:cNvGrpSpPr/>
        <p:nvPr/>
      </p:nvGrpSpPr>
      <p:grpSpPr>
        <a:xfrm>
          <a:off x="0" y="0"/>
          <a:ext cx="0" cy="0"/>
          <a:chOff x="0" y="0"/>
          <a:chExt cx="0" cy="0"/>
        </a:xfrm>
      </p:grpSpPr>
      <p:sp>
        <p:nvSpPr>
          <p:cNvPr id="96" name="Google Shape;96;p9"/>
          <p:cNvSpPr txBox="1">
            <a:spLocks noGrp="1"/>
          </p:cNvSpPr>
          <p:nvPr>
            <p:ph type="body" idx="1"/>
          </p:nvPr>
        </p:nvSpPr>
        <p:spPr>
          <a:xfrm>
            <a:off x="6159100"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97" name="Google Shape;97;p9"/>
          <p:cNvSpPr/>
          <p:nvPr/>
        </p:nvSpPr>
        <p:spPr>
          <a:xfrm rot="4645812">
            <a:off x="161175" y="55713"/>
            <a:ext cx="2286264" cy="2293404"/>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8" name="Google Shape;98;p9"/>
          <p:cNvSpPr/>
          <p:nvPr/>
        </p:nvSpPr>
        <p:spPr>
          <a:xfrm>
            <a:off x="235116" y="6888"/>
            <a:ext cx="2309155" cy="2302475"/>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9" name="Google Shape;99;p9"/>
          <p:cNvSpPr/>
          <p:nvPr/>
        </p:nvSpPr>
        <p:spPr>
          <a:xfrm>
            <a:off x="2319149" y="50839"/>
            <a:ext cx="338800" cy="3364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00" name="Google Shape;100;p9"/>
          <p:cNvGrpSpPr/>
          <p:nvPr/>
        </p:nvGrpSpPr>
        <p:grpSpPr>
          <a:xfrm>
            <a:off x="27391" y="2084491"/>
            <a:ext cx="357501" cy="359557"/>
            <a:chOff x="528171" y="3429000"/>
            <a:chExt cx="700800" cy="700800"/>
          </a:xfrm>
        </p:grpSpPr>
        <p:cxnSp>
          <p:nvCxnSpPr>
            <p:cNvPr id="101" name="Google Shape;101;p9"/>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02" name="Google Shape;102;p9"/>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03" name="Google Shape;103;p9"/>
          <p:cNvSpPr/>
          <p:nvPr/>
        </p:nvSpPr>
        <p:spPr>
          <a:xfrm>
            <a:off x="1779941" y="1970815"/>
            <a:ext cx="826127" cy="133267"/>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4" name="Google Shape;104;p9"/>
          <p:cNvSpPr txBox="1">
            <a:spLocks noGrp="1"/>
          </p:cNvSpPr>
          <p:nvPr>
            <p:ph type="title"/>
          </p:nvPr>
        </p:nvSpPr>
        <p:spPr>
          <a:xfrm>
            <a:off x="2657933" y="758833"/>
            <a:ext cx="8846400" cy="84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
        <p:nvSpPr>
          <p:cNvPr id="105" name="Google Shape;105;p9"/>
          <p:cNvSpPr txBox="1">
            <a:spLocks noGrp="1"/>
          </p:cNvSpPr>
          <p:nvPr>
            <p:ph type="body" idx="2"/>
          </p:nvPr>
        </p:nvSpPr>
        <p:spPr>
          <a:xfrm>
            <a:off x="463384"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32784436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r>
              <a:rPr lang="es-ES"/>
              <a:t>Haga clic para modificar el estilo de título del patrón</a:t>
            </a:r>
            <a:endParaRPr/>
          </a:p>
        </p:txBody>
      </p:sp>
      <p:sp>
        <p:nvSpPr>
          <p:cNvPr id="108" name="Google Shape;108;p10"/>
          <p:cNvSpPr txBox="1">
            <a:spLocks noGrp="1"/>
          </p:cNvSpPr>
          <p:nvPr>
            <p:ph type="body" idx="1"/>
          </p:nvPr>
        </p:nvSpPr>
        <p:spPr>
          <a:xfrm>
            <a:off x="6320367" y="2498967"/>
            <a:ext cx="5225200" cy="3407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327606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Subtitle and text">
  <p:cSld name="Title - Subtitle and text">
    <p:spTree>
      <p:nvGrpSpPr>
        <p:cNvPr id="1" name="Shape 109"/>
        <p:cNvGrpSpPr/>
        <p:nvPr/>
      </p:nvGrpSpPr>
      <p:grpSpPr>
        <a:xfrm>
          <a:off x="0" y="0"/>
          <a:ext cx="0" cy="0"/>
          <a:chOff x="0" y="0"/>
          <a:chExt cx="0" cy="0"/>
        </a:xfrm>
      </p:grpSpPr>
      <p:grpSp>
        <p:nvGrpSpPr>
          <p:cNvPr id="110" name="Google Shape;110;p11"/>
          <p:cNvGrpSpPr/>
          <p:nvPr/>
        </p:nvGrpSpPr>
        <p:grpSpPr>
          <a:xfrm>
            <a:off x="561822" y="1447742"/>
            <a:ext cx="2006183" cy="1999053"/>
            <a:chOff x="3787216" y="933406"/>
            <a:chExt cx="1504637" cy="1499290"/>
          </a:xfrm>
        </p:grpSpPr>
        <p:sp>
          <p:nvSpPr>
            <p:cNvPr id="111" name="Google Shape;111;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2" name="Google Shape;112;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13" name="Google Shape;113;p11"/>
            <p:cNvGrpSpPr/>
            <p:nvPr/>
          </p:nvGrpSpPr>
          <p:grpSpPr>
            <a:xfrm>
              <a:off x="3799737" y="2225960"/>
              <a:ext cx="207227" cy="206736"/>
              <a:chOff x="528171" y="3429000"/>
              <a:chExt cx="700800" cy="700800"/>
            </a:xfrm>
          </p:grpSpPr>
          <p:cxnSp>
            <p:nvCxnSpPr>
              <p:cNvPr id="114" name="Google Shape;114;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15" name="Google Shape;115;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116" name="Google Shape;116;p1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s-ES"/>
              <a:t>Haga clic para modificar el estilo de título del patrón</a:t>
            </a:r>
            <a:endParaRPr/>
          </a:p>
        </p:txBody>
      </p:sp>
      <p:sp>
        <p:nvSpPr>
          <p:cNvPr id="117" name="Google Shape;117;p11"/>
          <p:cNvSpPr txBox="1">
            <a:spLocks noGrp="1"/>
          </p:cNvSpPr>
          <p:nvPr>
            <p:ph type="body" idx="1"/>
          </p:nvPr>
        </p:nvSpPr>
        <p:spPr>
          <a:xfrm>
            <a:off x="658900" y="3446800"/>
            <a:ext cx="1909200" cy="29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
        <p:nvSpPr>
          <p:cNvPr id="118" name="Google Shape;118;p11"/>
          <p:cNvSpPr txBox="1">
            <a:spLocks noGrp="1"/>
          </p:cNvSpPr>
          <p:nvPr>
            <p:ph type="subTitle" idx="2"/>
          </p:nvPr>
        </p:nvSpPr>
        <p:spPr>
          <a:xfrm>
            <a:off x="758933" y="2136067"/>
            <a:ext cx="1671600" cy="622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200" b="1">
                <a:solidFill>
                  <a:srgbClr val="FFFFFF"/>
                </a:solidFill>
              </a:defRPr>
            </a:lvl1pPr>
            <a:lvl2pPr lvl="1" algn="ctr">
              <a:spcBef>
                <a:spcPts val="2133"/>
              </a:spcBef>
              <a:spcAft>
                <a:spcPts val="0"/>
              </a:spcAft>
              <a:buNone/>
              <a:defRPr sz="3200" b="1">
                <a:solidFill>
                  <a:srgbClr val="FFFFFF"/>
                </a:solidFill>
              </a:defRPr>
            </a:lvl2pPr>
            <a:lvl3pPr lvl="2" algn="ctr">
              <a:spcBef>
                <a:spcPts val="2133"/>
              </a:spcBef>
              <a:spcAft>
                <a:spcPts val="0"/>
              </a:spcAft>
              <a:buNone/>
              <a:defRPr sz="3200" b="1">
                <a:solidFill>
                  <a:srgbClr val="FFFFFF"/>
                </a:solidFill>
              </a:defRPr>
            </a:lvl3pPr>
            <a:lvl4pPr lvl="3" algn="ctr">
              <a:spcBef>
                <a:spcPts val="2133"/>
              </a:spcBef>
              <a:spcAft>
                <a:spcPts val="0"/>
              </a:spcAft>
              <a:buNone/>
              <a:defRPr sz="3200" b="1">
                <a:solidFill>
                  <a:srgbClr val="FFFFFF"/>
                </a:solidFill>
              </a:defRPr>
            </a:lvl4pPr>
            <a:lvl5pPr lvl="4" algn="ctr">
              <a:spcBef>
                <a:spcPts val="2133"/>
              </a:spcBef>
              <a:spcAft>
                <a:spcPts val="0"/>
              </a:spcAft>
              <a:buNone/>
              <a:defRPr sz="3200" b="1">
                <a:solidFill>
                  <a:srgbClr val="FFFFFF"/>
                </a:solidFill>
              </a:defRPr>
            </a:lvl5pPr>
            <a:lvl6pPr lvl="5" algn="ctr">
              <a:spcBef>
                <a:spcPts val="2133"/>
              </a:spcBef>
              <a:spcAft>
                <a:spcPts val="0"/>
              </a:spcAft>
              <a:buNone/>
              <a:defRPr sz="3200" b="1">
                <a:solidFill>
                  <a:srgbClr val="FFFFFF"/>
                </a:solidFill>
              </a:defRPr>
            </a:lvl6pPr>
            <a:lvl7pPr lvl="6" algn="ctr">
              <a:spcBef>
                <a:spcPts val="2133"/>
              </a:spcBef>
              <a:spcAft>
                <a:spcPts val="0"/>
              </a:spcAft>
              <a:buNone/>
              <a:defRPr sz="3200" b="1">
                <a:solidFill>
                  <a:srgbClr val="FFFFFF"/>
                </a:solidFill>
              </a:defRPr>
            </a:lvl7pPr>
            <a:lvl8pPr lvl="7" algn="ctr">
              <a:spcBef>
                <a:spcPts val="2133"/>
              </a:spcBef>
              <a:spcAft>
                <a:spcPts val="0"/>
              </a:spcAft>
              <a:buNone/>
              <a:defRPr sz="3200" b="1">
                <a:solidFill>
                  <a:srgbClr val="FFFFFF"/>
                </a:solidFill>
              </a:defRPr>
            </a:lvl8pPr>
            <a:lvl9pPr lvl="8" algn="ctr">
              <a:spcBef>
                <a:spcPts val="2133"/>
              </a:spcBef>
              <a:spcAft>
                <a:spcPts val="2133"/>
              </a:spcAft>
              <a:buNone/>
              <a:defRPr sz="3200" b="1">
                <a:solidFill>
                  <a:srgbClr val="FFFFFF"/>
                </a:solidFill>
              </a:defRPr>
            </a:lvl9pPr>
          </a:lstStyle>
          <a:p>
            <a:r>
              <a:rPr lang="es-ES"/>
              <a:t>Haga clic para modificar el estilo de subtítulo del patrón</a:t>
            </a:r>
            <a:endParaRPr/>
          </a:p>
        </p:txBody>
      </p:sp>
      <p:grpSp>
        <p:nvGrpSpPr>
          <p:cNvPr id="119" name="Google Shape;119;p11"/>
          <p:cNvGrpSpPr/>
          <p:nvPr/>
        </p:nvGrpSpPr>
        <p:grpSpPr>
          <a:xfrm>
            <a:off x="5049622" y="1447742"/>
            <a:ext cx="2046668" cy="1999053"/>
            <a:chOff x="3787216" y="933406"/>
            <a:chExt cx="1535001" cy="1499290"/>
          </a:xfrm>
        </p:grpSpPr>
        <p:sp>
          <p:nvSpPr>
            <p:cNvPr id="120" name="Google Shape;120;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1" name="Google Shape;121;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2" name="Google Shape;122;p11"/>
            <p:cNvSpPr/>
            <p:nvPr/>
          </p:nvSpPr>
          <p:spPr>
            <a:xfrm>
              <a:off x="5126917" y="1056973"/>
              <a:ext cx="195300" cy="193500"/>
            </a:xfrm>
            <a:prstGeom prst="ellipse">
              <a:avLst/>
            </a:pr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23" name="Google Shape;123;p11"/>
            <p:cNvGrpSpPr/>
            <p:nvPr/>
          </p:nvGrpSpPr>
          <p:grpSpPr>
            <a:xfrm>
              <a:off x="3799737" y="2225960"/>
              <a:ext cx="207227" cy="206736"/>
              <a:chOff x="528171" y="3429000"/>
              <a:chExt cx="700800" cy="700800"/>
            </a:xfrm>
          </p:grpSpPr>
          <p:cxnSp>
            <p:nvCxnSpPr>
              <p:cNvPr id="124" name="Google Shape;124;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25" name="Google Shape;125;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26" name="Google Shape;126;p11"/>
          <p:cNvGrpSpPr/>
          <p:nvPr/>
        </p:nvGrpSpPr>
        <p:grpSpPr>
          <a:xfrm>
            <a:off x="7354889" y="1447742"/>
            <a:ext cx="2006183" cy="1999053"/>
            <a:chOff x="3787216" y="933406"/>
            <a:chExt cx="1504637" cy="1499290"/>
          </a:xfrm>
        </p:grpSpPr>
        <p:sp>
          <p:nvSpPr>
            <p:cNvPr id="127" name="Google Shape;127;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8" name="Google Shape;128;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29" name="Google Shape;129;p11"/>
            <p:cNvGrpSpPr/>
            <p:nvPr/>
          </p:nvGrpSpPr>
          <p:grpSpPr>
            <a:xfrm>
              <a:off x="3799737" y="2225960"/>
              <a:ext cx="207227" cy="206736"/>
              <a:chOff x="528171" y="3429000"/>
              <a:chExt cx="700800" cy="700800"/>
            </a:xfrm>
          </p:grpSpPr>
          <p:cxnSp>
            <p:nvCxnSpPr>
              <p:cNvPr id="130" name="Google Shape;130;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31" name="Google Shape;131;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32" name="Google Shape;132;p11"/>
          <p:cNvGrpSpPr/>
          <p:nvPr/>
        </p:nvGrpSpPr>
        <p:grpSpPr>
          <a:xfrm>
            <a:off x="9633922" y="1476408"/>
            <a:ext cx="2006183" cy="1999053"/>
            <a:chOff x="3787216" y="933406"/>
            <a:chExt cx="1504637" cy="1499290"/>
          </a:xfrm>
        </p:grpSpPr>
        <p:sp>
          <p:nvSpPr>
            <p:cNvPr id="133" name="Google Shape;133;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4" name="Google Shape;134;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35" name="Google Shape;135;p11"/>
            <p:cNvGrpSpPr/>
            <p:nvPr/>
          </p:nvGrpSpPr>
          <p:grpSpPr>
            <a:xfrm>
              <a:off x="3799737" y="2225960"/>
              <a:ext cx="207227" cy="206736"/>
              <a:chOff x="528171" y="3429000"/>
              <a:chExt cx="700800" cy="700800"/>
            </a:xfrm>
          </p:grpSpPr>
          <p:cxnSp>
            <p:nvCxnSpPr>
              <p:cNvPr id="136" name="Google Shape;136;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37" name="Google Shape;137;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38" name="Google Shape;138;p11"/>
          <p:cNvGrpSpPr/>
          <p:nvPr/>
        </p:nvGrpSpPr>
        <p:grpSpPr>
          <a:xfrm>
            <a:off x="2805722" y="1476408"/>
            <a:ext cx="2006183" cy="1999053"/>
            <a:chOff x="3787216" y="933406"/>
            <a:chExt cx="1504637" cy="1499290"/>
          </a:xfrm>
        </p:grpSpPr>
        <p:sp>
          <p:nvSpPr>
            <p:cNvPr id="139" name="Google Shape;139;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0" name="Google Shape;140;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41" name="Google Shape;141;p11"/>
            <p:cNvGrpSpPr/>
            <p:nvPr/>
          </p:nvGrpSpPr>
          <p:grpSpPr>
            <a:xfrm>
              <a:off x="3799737" y="2225960"/>
              <a:ext cx="207227" cy="206736"/>
              <a:chOff x="528171" y="3429000"/>
              <a:chExt cx="700800" cy="700800"/>
            </a:xfrm>
          </p:grpSpPr>
          <p:cxnSp>
            <p:nvCxnSpPr>
              <p:cNvPr id="142" name="Google Shape;142;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43" name="Google Shape;143;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144" name="Google Shape;144;p11"/>
          <p:cNvSpPr txBox="1">
            <a:spLocks noGrp="1"/>
          </p:cNvSpPr>
          <p:nvPr>
            <p:ph type="body" idx="3"/>
          </p:nvPr>
        </p:nvSpPr>
        <p:spPr>
          <a:xfrm>
            <a:off x="2881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5" name="Google Shape;145;p11"/>
          <p:cNvSpPr txBox="1">
            <a:spLocks noGrp="1"/>
          </p:cNvSpPr>
          <p:nvPr>
            <p:ph type="subTitle" idx="4"/>
          </p:nvPr>
        </p:nvSpPr>
        <p:spPr>
          <a:xfrm>
            <a:off x="2981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46" name="Google Shape;146;p11"/>
          <p:cNvSpPr txBox="1">
            <a:spLocks noGrp="1"/>
          </p:cNvSpPr>
          <p:nvPr>
            <p:ph type="body" idx="5"/>
          </p:nvPr>
        </p:nvSpPr>
        <p:spPr>
          <a:xfrm>
            <a:off x="5156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7" name="Google Shape;147;p11"/>
          <p:cNvSpPr txBox="1">
            <a:spLocks noGrp="1"/>
          </p:cNvSpPr>
          <p:nvPr>
            <p:ph type="subTitle" idx="6"/>
          </p:nvPr>
        </p:nvSpPr>
        <p:spPr>
          <a:xfrm>
            <a:off x="5256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48" name="Google Shape;148;p11"/>
          <p:cNvSpPr txBox="1">
            <a:spLocks noGrp="1"/>
          </p:cNvSpPr>
          <p:nvPr>
            <p:ph type="body" idx="7"/>
          </p:nvPr>
        </p:nvSpPr>
        <p:spPr>
          <a:xfrm>
            <a:off x="7379767"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9" name="Google Shape;149;p11"/>
          <p:cNvSpPr txBox="1">
            <a:spLocks noGrp="1"/>
          </p:cNvSpPr>
          <p:nvPr>
            <p:ph type="subTitle" idx="8"/>
          </p:nvPr>
        </p:nvSpPr>
        <p:spPr>
          <a:xfrm>
            <a:off x="7479800"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50" name="Google Shape;150;p11"/>
          <p:cNvSpPr txBox="1">
            <a:spLocks noGrp="1"/>
          </p:cNvSpPr>
          <p:nvPr>
            <p:ph type="body" idx="9"/>
          </p:nvPr>
        </p:nvSpPr>
        <p:spPr>
          <a:xfrm>
            <a:off x="9787500"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51" name="Google Shape;151;p11"/>
          <p:cNvSpPr txBox="1">
            <a:spLocks noGrp="1"/>
          </p:cNvSpPr>
          <p:nvPr>
            <p:ph type="subTitle" idx="13"/>
          </p:nvPr>
        </p:nvSpPr>
        <p:spPr>
          <a:xfrm>
            <a:off x="9887533"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982679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152"/>
        <p:cNvGrpSpPr/>
        <p:nvPr/>
      </p:nvGrpSpPr>
      <p:grpSpPr>
        <a:xfrm>
          <a:off x="0" y="0"/>
          <a:ext cx="0" cy="0"/>
          <a:chOff x="0" y="0"/>
          <a:chExt cx="0" cy="0"/>
        </a:xfrm>
      </p:grpSpPr>
      <p:sp>
        <p:nvSpPr>
          <p:cNvPr id="153" name="Google Shape;153;p12"/>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4" name="Google Shape;154;p12"/>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5" name="Google Shape;155;p12"/>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6" name="Google Shape;156;p12"/>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57" name="Google Shape;157;p12"/>
          <p:cNvGrpSpPr/>
          <p:nvPr/>
        </p:nvGrpSpPr>
        <p:grpSpPr>
          <a:xfrm>
            <a:off x="275708" y="5439078"/>
            <a:ext cx="698371" cy="699585"/>
            <a:chOff x="528171" y="3429000"/>
            <a:chExt cx="700800" cy="700800"/>
          </a:xfrm>
        </p:grpSpPr>
        <p:cxnSp>
          <p:nvCxnSpPr>
            <p:cNvPr id="158" name="Google Shape;158;p1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59" name="Google Shape;159;p1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60" name="Google Shape;160;p12"/>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1" name="Google Shape;161;p12"/>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2" name="Google Shape;162;p12"/>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63" name="Google Shape;163;p12"/>
          <p:cNvGrpSpPr/>
          <p:nvPr/>
        </p:nvGrpSpPr>
        <p:grpSpPr>
          <a:xfrm>
            <a:off x="11243008" y="5439078"/>
            <a:ext cx="698371" cy="699585"/>
            <a:chOff x="528171" y="3429000"/>
            <a:chExt cx="700800" cy="700800"/>
          </a:xfrm>
        </p:grpSpPr>
        <p:cxnSp>
          <p:nvCxnSpPr>
            <p:cNvPr id="164" name="Google Shape;164;p1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65" name="Google Shape;165;p1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66" name="Google Shape;166;p12"/>
          <p:cNvSpPr txBox="1">
            <a:spLocks noGrp="1"/>
          </p:cNvSpPr>
          <p:nvPr>
            <p:ph type="title"/>
          </p:nvPr>
        </p:nvSpPr>
        <p:spPr>
          <a:xfrm>
            <a:off x="415600" y="1631500"/>
            <a:ext cx="11360800" cy="3216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2800">
                <a:solidFill>
                  <a:srgbClr val="FFFFFF"/>
                </a:solidFill>
              </a:defRPr>
            </a:lvl1pPr>
            <a:lvl2pPr lvl="1" algn="ctr">
              <a:spcBef>
                <a:spcPts val="0"/>
              </a:spcBef>
              <a:spcAft>
                <a:spcPts val="0"/>
              </a:spcAft>
              <a:buNone/>
              <a:defRPr sz="12800"/>
            </a:lvl2pPr>
            <a:lvl3pPr lvl="2" algn="ctr">
              <a:spcBef>
                <a:spcPts val="0"/>
              </a:spcBef>
              <a:spcAft>
                <a:spcPts val="0"/>
              </a:spcAft>
              <a:buNone/>
              <a:defRPr sz="12800"/>
            </a:lvl3pPr>
            <a:lvl4pPr lvl="3" algn="ctr">
              <a:spcBef>
                <a:spcPts val="0"/>
              </a:spcBef>
              <a:spcAft>
                <a:spcPts val="0"/>
              </a:spcAft>
              <a:buNone/>
              <a:defRPr sz="12800"/>
            </a:lvl4pPr>
            <a:lvl5pPr lvl="4" algn="ctr">
              <a:spcBef>
                <a:spcPts val="0"/>
              </a:spcBef>
              <a:spcAft>
                <a:spcPts val="0"/>
              </a:spcAft>
              <a:buNone/>
              <a:defRPr sz="12800"/>
            </a:lvl5pPr>
            <a:lvl6pPr lvl="5" algn="ctr">
              <a:spcBef>
                <a:spcPts val="0"/>
              </a:spcBef>
              <a:spcAft>
                <a:spcPts val="0"/>
              </a:spcAft>
              <a:buNone/>
              <a:defRPr sz="12800"/>
            </a:lvl6pPr>
            <a:lvl7pPr lvl="6" algn="ctr">
              <a:spcBef>
                <a:spcPts val="0"/>
              </a:spcBef>
              <a:spcAft>
                <a:spcPts val="0"/>
              </a:spcAft>
              <a:buNone/>
              <a:defRPr sz="12800"/>
            </a:lvl7pPr>
            <a:lvl8pPr lvl="7" algn="ctr">
              <a:spcBef>
                <a:spcPts val="0"/>
              </a:spcBef>
              <a:spcAft>
                <a:spcPts val="0"/>
              </a:spcAft>
              <a:buNone/>
              <a:defRPr sz="12800"/>
            </a:lvl8pPr>
            <a:lvl9pPr lvl="8" algn="ctr">
              <a:spcBef>
                <a:spcPts val="0"/>
              </a:spcBef>
              <a:spcAft>
                <a:spcPts val="0"/>
              </a:spcAft>
              <a:buNone/>
              <a:defRPr sz="12800"/>
            </a:lvl9pPr>
          </a:lstStyle>
          <a:p>
            <a:r>
              <a:rPr lang="es-ES"/>
              <a:t>Haga clic para modificar el estilo de título del patrón</a:t>
            </a:r>
            <a:endParaRPr/>
          </a:p>
        </p:txBody>
      </p:sp>
    </p:spTree>
    <p:extLst>
      <p:ext uri="{BB962C8B-B14F-4D97-AF65-F5344CB8AC3E}">
        <p14:creationId xmlns:p14="http://schemas.microsoft.com/office/powerpoint/2010/main" val="204920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63"/>
        <p:cNvGrpSpPr/>
        <p:nvPr/>
      </p:nvGrpSpPr>
      <p:grpSpPr>
        <a:xfrm>
          <a:off x="0" y="0"/>
          <a:ext cx="0" cy="0"/>
          <a:chOff x="0" y="0"/>
          <a:chExt cx="0" cy="0"/>
        </a:xfrm>
      </p:grpSpPr>
      <p:sp>
        <p:nvSpPr>
          <p:cNvPr id="64" name="Google Shape;64;p6"/>
          <p:cNvSpPr txBox="1">
            <a:spLocks noGrp="1"/>
          </p:cNvSpPr>
          <p:nvPr>
            <p:ph type="body" idx="1"/>
          </p:nvPr>
        </p:nvSpPr>
        <p:spPr>
          <a:xfrm>
            <a:off x="8048137"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65" name="Google Shape;65;p6"/>
          <p:cNvSpPr/>
          <p:nvPr/>
        </p:nvSpPr>
        <p:spPr>
          <a:xfrm rot="4716968">
            <a:off x="9658033" y="194782"/>
            <a:ext cx="2291628" cy="2313673"/>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6" name="Google Shape;66;p6"/>
          <p:cNvSpPr/>
          <p:nvPr/>
        </p:nvSpPr>
        <p:spPr>
          <a:xfrm>
            <a:off x="9790192" y="169956"/>
            <a:ext cx="2248784" cy="2227720"/>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7" name="Google Shape;67;p6"/>
          <p:cNvSpPr/>
          <p:nvPr/>
        </p:nvSpPr>
        <p:spPr>
          <a:xfrm>
            <a:off x="11855205" y="213540"/>
            <a:ext cx="336800" cy="33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68" name="Google Shape;68;p6"/>
          <p:cNvGrpSpPr/>
          <p:nvPr/>
        </p:nvGrpSpPr>
        <p:grpSpPr>
          <a:xfrm>
            <a:off x="9584640" y="2231185"/>
            <a:ext cx="354605" cy="356753"/>
            <a:chOff x="528171" y="3429000"/>
            <a:chExt cx="700800" cy="700800"/>
          </a:xfrm>
        </p:grpSpPr>
        <p:cxnSp>
          <p:nvCxnSpPr>
            <p:cNvPr id="69" name="Google Shape;69;p6"/>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70" name="Google Shape;70;p6"/>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71" name="Google Shape;71;p6"/>
          <p:cNvSpPr/>
          <p:nvPr/>
        </p:nvSpPr>
        <p:spPr>
          <a:xfrm>
            <a:off x="11320918" y="2117477"/>
            <a:ext cx="768489" cy="14807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2" name="Google Shape;72;p6"/>
          <p:cNvSpPr txBox="1">
            <a:spLocks noGrp="1"/>
          </p:cNvSpPr>
          <p:nvPr>
            <p:ph type="title"/>
          </p:nvPr>
        </p:nvSpPr>
        <p:spPr>
          <a:xfrm>
            <a:off x="308933" y="868617"/>
            <a:ext cx="9482400" cy="865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
        <p:nvSpPr>
          <p:cNvPr id="73" name="Google Shape;73;p6"/>
          <p:cNvSpPr txBox="1">
            <a:spLocks noGrp="1"/>
          </p:cNvSpPr>
          <p:nvPr>
            <p:ph type="body" idx="2"/>
          </p:nvPr>
        </p:nvSpPr>
        <p:spPr>
          <a:xfrm>
            <a:off x="4178536"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74" name="Google Shape;74;p6"/>
          <p:cNvSpPr txBox="1">
            <a:spLocks noGrp="1"/>
          </p:cNvSpPr>
          <p:nvPr>
            <p:ph type="body" idx="3"/>
          </p:nvPr>
        </p:nvSpPr>
        <p:spPr>
          <a:xfrm>
            <a:off x="308933"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13852274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sMania" type="blank">
  <p:cSld name="SlidesMania">
    <p:bg>
      <p:bgPr>
        <a:solidFill>
          <a:srgbClr val="FFFFFF"/>
        </a:solidFill>
        <a:effectLst/>
      </p:bgPr>
    </p:bg>
    <p:spTree>
      <p:nvGrpSpPr>
        <p:cNvPr id="1" name="Shape 167"/>
        <p:cNvGrpSpPr/>
        <p:nvPr/>
      </p:nvGrpSpPr>
      <p:grpSpPr>
        <a:xfrm>
          <a:off x="0" y="0"/>
          <a:ext cx="0" cy="0"/>
          <a:chOff x="0" y="0"/>
          <a:chExt cx="0" cy="0"/>
        </a:xfrm>
      </p:grpSpPr>
      <p:pic>
        <p:nvPicPr>
          <p:cNvPr id="168" name="Google Shape;168;p13">
            <a:hlinkClick r:id="rId2"/>
          </p:cNvPr>
          <p:cNvPicPr preferRelativeResize="0"/>
          <p:nvPr/>
        </p:nvPicPr>
        <p:blipFill rotWithShape="1">
          <a:blip r:embed="rId3">
            <a:alphaModFix/>
          </a:blip>
          <a:srcRect/>
          <a:stretch/>
        </p:blipFill>
        <p:spPr>
          <a:xfrm>
            <a:off x="465600" y="331100"/>
            <a:ext cx="5101467" cy="2201299"/>
          </a:xfrm>
          <a:prstGeom prst="rect">
            <a:avLst/>
          </a:prstGeom>
          <a:noFill/>
          <a:ln>
            <a:noFill/>
          </a:ln>
        </p:spPr>
      </p:pic>
      <p:sp>
        <p:nvSpPr>
          <p:cNvPr id="169" name="Google Shape;169;p13"/>
          <p:cNvSpPr txBox="1"/>
          <p:nvPr/>
        </p:nvSpPr>
        <p:spPr>
          <a:xfrm>
            <a:off x="463500" y="2858084"/>
            <a:ext cx="8956400" cy="8976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GB" sz="3200" b="1">
                <a:solidFill>
                  <a:srgbClr val="3F3F3F"/>
                </a:solidFill>
                <a:latin typeface="Poppins"/>
                <a:ea typeface="Poppins"/>
                <a:cs typeface="Poppins"/>
                <a:sym typeface="Poppins"/>
              </a:rPr>
              <a:t>Free </a:t>
            </a:r>
            <a:r>
              <a:rPr lang="en-GB" sz="3200">
                <a:solidFill>
                  <a:srgbClr val="3F3F3F"/>
                </a:solidFill>
                <a:latin typeface="Poppins"/>
                <a:ea typeface="Poppins"/>
                <a:cs typeface="Poppins"/>
                <a:sym typeface="Poppins"/>
              </a:rPr>
              <a:t>themes and templates for </a:t>
            </a:r>
            <a:r>
              <a:rPr lang="en-GB" sz="3200" b="1">
                <a:solidFill>
                  <a:srgbClr val="3F3F3F"/>
                </a:solidFill>
                <a:latin typeface="Poppins"/>
                <a:ea typeface="Poppins"/>
                <a:cs typeface="Poppins"/>
                <a:sym typeface="Poppins"/>
              </a:rPr>
              <a:t>Google Slides</a:t>
            </a:r>
            <a:r>
              <a:rPr lang="en-GB" sz="3200">
                <a:solidFill>
                  <a:srgbClr val="3F3F3F"/>
                </a:solidFill>
                <a:latin typeface="Poppins"/>
                <a:ea typeface="Poppins"/>
                <a:cs typeface="Poppins"/>
                <a:sym typeface="Poppins"/>
              </a:rPr>
              <a:t> or </a:t>
            </a:r>
            <a:r>
              <a:rPr lang="en-GB" sz="3200" b="1">
                <a:solidFill>
                  <a:srgbClr val="3F3F3F"/>
                </a:solidFill>
                <a:latin typeface="Poppins"/>
                <a:ea typeface="Poppins"/>
                <a:cs typeface="Poppins"/>
                <a:sym typeface="Poppins"/>
              </a:rPr>
              <a:t>PowerPoint</a:t>
            </a:r>
            <a:endParaRPr sz="3200" b="1">
              <a:solidFill>
                <a:srgbClr val="3F3F3F"/>
              </a:solidFill>
            </a:endParaRPr>
          </a:p>
        </p:txBody>
      </p:sp>
      <p:cxnSp>
        <p:nvCxnSpPr>
          <p:cNvPr id="170" name="Google Shape;170;p13"/>
          <p:cNvCxnSpPr/>
          <p:nvPr/>
        </p:nvCxnSpPr>
        <p:spPr>
          <a:xfrm>
            <a:off x="10259667" y="4956833"/>
            <a:ext cx="1495200" cy="12800"/>
          </a:xfrm>
          <a:prstGeom prst="straightConnector1">
            <a:avLst/>
          </a:prstGeom>
          <a:noFill/>
          <a:ln w="38100" cap="flat" cmpd="sng">
            <a:solidFill>
              <a:srgbClr val="FFCB25"/>
            </a:solidFill>
            <a:prstDash val="solid"/>
            <a:round/>
            <a:headEnd type="none" w="med" len="med"/>
            <a:tailEnd type="none" w="med" len="med"/>
          </a:ln>
        </p:spPr>
      </p:cxnSp>
      <p:pic>
        <p:nvPicPr>
          <p:cNvPr id="171" name="Google Shape;171;p13">
            <a:hlinkClick r:id="rId4"/>
          </p:cNvPr>
          <p:cNvPicPr preferRelativeResize="0"/>
          <p:nvPr/>
        </p:nvPicPr>
        <p:blipFill>
          <a:blip r:embed="rId5">
            <a:alphaModFix/>
          </a:blip>
          <a:stretch>
            <a:fillRect/>
          </a:stretch>
        </p:blipFill>
        <p:spPr>
          <a:xfrm>
            <a:off x="8141533" y="5166806"/>
            <a:ext cx="713232" cy="637863"/>
          </a:xfrm>
          <a:prstGeom prst="rect">
            <a:avLst/>
          </a:prstGeom>
          <a:noFill/>
          <a:ln>
            <a:noFill/>
          </a:ln>
        </p:spPr>
      </p:pic>
      <p:pic>
        <p:nvPicPr>
          <p:cNvPr id="172" name="Google Shape;172;p13">
            <a:hlinkClick r:id="rId6"/>
          </p:cNvPr>
          <p:cNvPicPr preferRelativeResize="0"/>
          <p:nvPr/>
        </p:nvPicPr>
        <p:blipFill>
          <a:blip r:embed="rId7">
            <a:alphaModFix/>
          </a:blip>
          <a:stretch>
            <a:fillRect/>
          </a:stretch>
        </p:blipFill>
        <p:spPr>
          <a:xfrm>
            <a:off x="8854766" y="5171298"/>
            <a:ext cx="708660" cy="628879"/>
          </a:xfrm>
          <a:prstGeom prst="rect">
            <a:avLst/>
          </a:prstGeom>
          <a:noFill/>
          <a:ln>
            <a:noFill/>
          </a:ln>
        </p:spPr>
      </p:pic>
      <p:pic>
        <p:nvPicPr>
          <p:cNvPr id="173" name="Google Shape;173;p13">
            <a:hlinkClick r:id="rId8"/>
          </p:cNvPr>
          <p:cNvPicPr preferRelativeResize="0"/>
          <p:nvPr/>
        </p:nvPicPr>
        <p:blipFill>
          <a:blip r:embed="rId9">
            <a:alphaModFix/>
          </a:blip>
          <a:stretch>
            <a:fillRect/>
          </a:stretch>
        </p:blipFill>
        <p:spPr>
          <a:xfrm>
            <a:off x="9602365" y="5173544"/>
            <a:ext cx="612648" cy="624387"/>
          </a:xfrm>
          <a:prstGeom prst="rect">
            <a:avLst/>
          </a:prstGeom>
          <a:noFill/>
          <a:ln>
            <a:noFill/>
          </a:ln>
        </p:spPr>
      </p:pic>
      <p:pic>
        <p:nvPicPr>
          <p:cNvPr id="174" name="Google Shape;174;p13">
            <a:hlinkClick r:id="rId10"/>
          </p:cNvPr>
          <p:cNvPicPr preferRelativeResize="0"/>
          <p:nvPr/>
        </p:nvPicPr>
        <p:blipFill>
          <a:blip r:embed="rId11">
            <a:alphaModFix/>
          </a:blip>
          <a:stretch>
            <a:fillRect/>
          </a:stretch>
        </p:blipFill>
        <p:spPr>
          <a:xfrm>
            <a:off x="10255255" y="5142100"/>
            <a:ext cx="800100" cy="687275"/>
          </a:xfrm>
          <a:prstGeom prst="rect">
            <a:avLst/>
          </a:prstGeom>
          <a:noFill/>
          <a:ln>
            <a:noFill/>
          </a:ln>
        </p:spPr>
      </p:pic>
      <p:pic>
        <p:nvPicPr>
          <p:cNvPr id="175" name="Google Shape;175;p13">
            <a:hlinkClick r:id="rId12"/>
          </p:cNvPr>
          <p:cNvPicPr preferRelativeResize="0"/>
          <p:nvPr/>
        </p:nvPicPr>
        <p:blipFill>
          <a:blip r:embed="rId13">
            <a:alphaModFix/>
          </a:blip>
          <a:stretch>
            <a:fillRect/>
          </a:stretch>
        </p:blipFill>
        <p:spPr>
          <a:xfrm>
            <a:off x="11055350" y="5184774"/>
            <a:ext cx="699516" cy="601927"/>
          </a:xfrm>
          <a:prstGeom prst="rect">
            <a:avLst/>
          </a:prstGeom>
          <a:noFill/>
          <a:ln>
            <a:noFill/>
          </a:ln>
        </p:spPr>
      </p:pic>
      <p:sp>
        <p:nvSpPr>
          <p:cNvPr id="176" name="Google Shape;176;p13"/>
          <p:cNvSpPr txBox="1"/>
          <p:nvPr/>
        </p:nvSpPr>
        <p:spPr>
          <a:xfrm>
            <a:off x="6908800" y="4081351"/>
            <a:ext cx="4915600" cy="100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GB" sz="3200" b="1">
                <a:solidFill>
                  <a:srgbClr val="252525"/>
                </a:solidFill>
                <a:latin typeface="Homemade Apple"/>
                <a:ea typeface="Homemade Apple"/>
                <a:cs typeface="Homemade Apple"/>
                <a:sym typeface="Homemade Apple"/>
              </a:rPr>
              <a:t>Sharing is caring!</a:t>
            </a:r>
            <a:endParaRPr sz="3200" b="1">
              <a:solidFill>
                <a:srgbClr val="252525"/>
              </a:solidFill>
              <a:latin typeface="Homemade Apple"/>
              <a:ea typeface="Homemade Apple"/>
              <a:cs typeface="Homemade Apple"/>
              <a:sym typeface="Homemade Apple"/>
            </a:endParaRPr>
          </a:p>
        </p:txBody>
      </p:sp>
    </p:spTree>
    <p:extLst>
      <p:ext uri="{BB962C8B-B14F-4D97-AF65-F5344CB8AC3E}">
        <p14:creationId xmlns:p14="http://schemas.microsoft.com/office/powerpoint/2010/main" val="158696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77"/>
        <p:cNvGrpSpPr/>
        <p:nvPr/>
      </p:nvGrpSpPr>
      <p:grpSpPr>
        <a:xfrm>
          <a:off x="0" y="0"/>
          <a:ext cx="0" cy="0"/>
          <a:chOff x="0" y="0"/>
          <a:chExt cx="0" cy="0"/>
        </a:xfrm>
      </p:grpSpPr>
      <p:sp>
        <p:nvSpPr>
          <p:cNvPr id="178" name="Google Shape;178;p14"/>
          <p:cNvSpPr/>
          <p:nvPr/>
        </p:nvSpPr>
        <p:spPr>
          <a:xfrm rot="4296885">
            <a:off x="669853" y="551281"/>
            <a:ext cx="5497411" cy="5535852"/>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9" name="Google Shape;179;p14"/>
          <p:cNvSpPr/>
          <p:nvPr/>
        </p:nvSpPr>
        <p:spPr>
          <a:xfrm>
            <a:off x="719366" y="231572"/>
            <a:ext cx="5206917" cy="5173093"/>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0" name="Google Shape;180;p14"/>
          <p:cNvSpPr/>
          <p:nvPr/>
        </p:nvSpPr>
        <p:spPr>
          <a:xfrm>
            <a:off x="5510284" y="333147"/>
            <a:ext cx="781600" cy="785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81" name="Google Shape;181;p14"/>
          <p:cNvGrpSpPr/>
          <p:nvPr/>
        </p:nvGrpSpPr>
        <p:grpSpPr>
          <a:xfrm>
            <a:off x="245743" y="5033050"/>
            <a:ext cx="827037" cy="830961"/>
            <a:chOff x="528171" y="3429000"/>
            <a:chExt cx="700800" cy="700800"/>
          </a:xfrm>
        </p:grpSpPr>
        <p:cxnSp>
          <p:nvCxnSpPr>
            <p:cNvPr id="182" name="Google Shape;182;p1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83" name="Google Shape;183;p1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84" name="Google Shape;184;p14"/>
          <p:cNvSpPr/>
          <p:nvPr/>
        </p:nvSpPr>
        <p:spPr>
          <a:xfrm>
            <a:off x="4642699" y="5296384"/>
            <a:ext cx="2516803" cy="567616"/>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5" name="Google Shape;185;p14"/>
          <p:cNvSpPr txBox="1">
            <a:spLocks noGrp="1"/>
          </p:cNvSpPr>
          <p:nvPr>
            <p:ph type="title"/>
          </p:nvPr>
        </p:nvSpPr>
        <p:spPr>
          <a:xfrm>
            <a:off x="7102355" y="1568500"/>
            <a:ext cx="4798400" cy="197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4200"/>
              <a:buNone/>
              <a:defRPr sz="5600">
                <a:solidFill>
                  <a:srgbClr val="000000"/>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186" name="Google Shape;186;p14"/>
          <p:cNvSpPr txBox="1">
            <a:spLocks noGrp="1"/>
          </p:cNvSpPr>
          <p:nvPr>
            <p:ph type="subTitle" idx="1"/>
          </p:nvPr>
        </p:nvSpPr>
        <p:spPr>
          <a:xfrm>
            <a:off x="6432565" y="4251296"/>
            <a:ext cx="5522000" cy="189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022903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pPr lvl="0"/>
            <a:r>
              <a:rPr lang="es-ES"/>
              <a:t>Haga clic para modificar los estilos de texto del patrón</a:t>
            </a:r>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C3F1190F-F17F-4ADF-8DC2-AE926F97F53C}" type="slidenum">
              <a:rPr lang="es-MX" smtClean="0"/>
              <a:t>‹Nº›</a:t>
            </a:fld>
            <a:endParaRPr lang="es-MX"/>
          </a:p>
        </p:txBody>
      </p:sp>
    </p:spTree>
    <p:extLst>
      <p:ext uri="{BB962C8B-B14F-4D97-AF65-F5344CB8AC3E}">
        <p14:creationId xmlns:p14="http://schemas.microsoft.com/office/powerpoint/2010/main" val="20146762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B06C08-1572-417F-A681-69214E92A156}" type="datetimeFigureOut">
              <a:rPr lang="es-MX" smtClean="0"/>
              <a:t>29/04/2020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3F1190F-F17F-4ADF-8DC2-AE926F97F53C}" type="slidenum">
              <a:rPr lang="es-MX" smtClean="0"/>
              <a:t>‹Nº›</a:t>
            </a:fld>
            <a:endParaRPr lang="es-MX"/>
          </a:p>
        </p:txBody>
      </p:sp>
    </p:spTree>
    <p:extLst>
      <p:ext uri="{BB962C8B-B14F-4D97-AF65-F5344CB8AC3E}">
        <p14:creationId xmlns:p14="http://schemas.microsoft.com/office/powerpoint/2010/main" val="16452581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050_Carter_Template_SlidesMania_1">
  <p:cSld name="0050_Carter_Template_SlidesMania_1">
    <p:bg>
      <p:bgPr>
        <a:solidFill>
          <a:srgbClr val="F2F2F2"/>
        </a:solidFill>
        <a:effectLst/>
      </p:bgPr>
    </p:bg>
    <p:spTree>
      <p:nvGrpSpPr>
        <p:cNvPr id="1" name="Shape 6"/>
        <p:cNvGrpSpPr/>
        <p:nvPr/>
      </p:nvGrpSpPr>
      <p:grpSpPr>
        <a:xfrm>
          <a:off x="0" y="0"/>
          <a:ext cx="0" cy="0"/>
          <a:chOff x="0" y="0"/>
          <a:chExt cx="0" cy="0"/>
        </a:xfrm>
      </p:grpSpPr>
      <p:sp>
        <p:nvSpPr>
          <p:cNvPr id="258" name="Google Shape;258;p2"/>
          <p:cNvSpPr txBox="1">
            <a:spLocks noGrp="1"/>
          </p:cNvSpPr>
          <p:nvPr>
            <p:ph type="body" idx="1"/>
          </p:nvPr>
        </p:nvSpPr>
        <p:spPr>
          <a:xfrm>
            <a:off x="3231920" y="2475829"/>
            <a:ext cx="5743575" cy="19446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6600"/>
              <a:buFont typeface="Arial"/>
              <a:buNone/>
              <a:defRPr sz="6600" b="1"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Tree>
    <p:extLst>
      <p:ext uri="{BB962C8B-B14F-4D97-AF65-F5344CB8AC3E}">
        <p14:creationId xmlns:p14="http://schemas.microsoft.com/office/powerpoint/2010/main" val="184031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050_Carter_Template_SlidesMania_3">
  <p:cSld name="0050_Carter_Template_SlidesMania_3">
    <p:bg>
      <p:bgPr>
        <a:solidFill>
          <a:srgbClr val="F2F2F2"/>
        </a:solidFill>
        <a:effectLst/>
      </p:bgPr>
    </p:bg>
    <p:spTree>
      <p:nvGrpSpPr>
        <p:cNvPr id="1" name="Shape 759"/>
        <p:cNvGrpSpPr/>
        <p:nvPr/>
      </p:nvGrpSpPr>
      <p:grpSpPr>
        <a:xfrm>
          <a:off x="0" y="0"/>
          <a:ext cx="0" cy="0"/>
          <a:chOff x="0" y="0"/>
          <a:chExt cx="0" cy="0"/>
        </a:xfrm>
      </p:grpSpPr>
    </p:spTree>
    <p:extLst>
      <p:ext uri="{BB962C8B-B14F-4D97-AF65-F5344CB8AC3E}">
        <p14:creationId xmlns:p14="http://schemas.microsoft.com/office/powerpoint/2010/main" val="582738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050_Carter_Template_SlidesMania_2">
  <p:cSld name="0050_Carter_Template_SlidesMania_2">
    <p:bg>
      <p:bgPr>
        <a:solidFill>
          <a:srgbClr val="F2F2F2"/>
        </a:solidFill>
        <a:effectLst/>
      </p:bgPr>
    </p:bg>
    <p:spTree>
      <p:nvGrpSpPr>
        <p:cNvPr id="1" name="Shape 259"/>
        <p:cNvGrpSpPr/>
        <p:nvPr/>
      </p:nvGrpSpPr>
      <p:grpSpPr>
        <a:xfrm>
          <a:off x="0" y="0"/>
          <a:ext cx="0" cy="0"/>
          <a:chOff x="0" y="0"/>
          <a:chExt cx="0" cy="0"/>
        </a:xfrm>
      </p:grpSpPr>
    </p:spTree>
    <p:extLst>
      <p:ext uri="{BB962C8B-B14F-4D97-AF65-F5344CB8AC3E}">
        <p14:creationId xmlns:p14="http://schemas.microsoft.com/office/powerpoint/2010/main" val="32974449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050_Carter_Template_SlidesMania_1" preserve="1">
  <p:cSld name="0050_Carter_Template_SlidesMania_1">
    <p:bg>
      <p:bgPr>
        <a:solidFill>
          <a:srgbClr val="F2F2F2"/>
        </a:solidFill>
        <a:effectLst/>
      </p:bgPr>
    </p:bg>
    <p:spTree>
      <p:nvGrpSpPr>
        <p:cNvPr id="1" name="Shape 6"/>
        <p:cNvGrpSpPr/>
        <p:nvPr/>
      </p:nvGrpSpPr>
      <p:grpSpPr>
        <a:xfrm>
          <a:off x="0" y="0"/>
          <a:ext cx="0" cy="0"/>
          <a:chOff x="0" y="0"/>
          <a:chExt cx="0" cy="0"/>
        </a:xfrm>
      </p:grpSpPr>
      <p:sp>
        <p:nvSpPr>
          <p:cNvPr id="7" name="Google Shape;7;p2"/>
          <p:cNvSpPr/>
          <p:nvPr/>
        </p:nvSpPr>
        <p:spPr>
          <a:xfrm>
            <a:off x="6112184" y="39845"/>
            <a:ext cx="6096000" cy="6858000"/>
          </a:xfrm>
          <a:prstGeom prst="rect">
            <a:avLst/>
          </a:prstGeom>
          <a:solidFill>
            <a:srgbClr val="8ECBC3"/>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 name="Google Shape;8;p2"/>
          <p:cNvGrpSpPr/>
          <p:nvPr/>
        </p:nvGrpSpPr>
        <p:grpSpPr>
          <a:xfrm>
            <a:off x="0" y="42285"/>
            <a:ext cx="6130626" cy="6858000"/>
            <a:chOff x="0" y="42285"/>
            <a:chExt cx="6130626" cy="6858000"/>
          </a:xfrm>
        </p:grpSpPr>
        <p:sp>
          <p:nvSpPr>
            <p:cNvPr id="9" name="Google Shape;9;p2"/>
            <p:cNvSpPr/>
            <p:nvPr/>
          </p:nvSpPr>
          <p:spPr>
            <a:xfrm>
              <a:off x="22708" y="42285"/>
              <a:ext cx="6096000" cy="6858000"/>
            </a:xfrm>
            <a:prstGeom prst="rect">
              <a:avLst/>
            </a:prstGeom>
            <a:solidFill>
              <a:srgbClr val="B08BBD"/>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0" name="Google Shape;10;p2"/>
            <p:cNvGrpSpPr/>
            <p:nvPr/>
          </p:nvGrpSpPr>
          <p:grpSpPr>
            <a:xfrm>
              <a:off x="0" y="219457"/>
              <a:ext cx="6095999" cy="472392"/>
              <a:chOff x="1385321" y="934067"/>
              <a:chExt cx="7015308" cy="472392"/>
            </a:xfrm>
          </p:grpSpPr>
          <p:sp>
            <p:nvSpPr>
              <p:cNvPr id="11" name="Google Shape;11;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 name="Google Shape;12;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 name="Google Shape;13;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 name="Google Shape;14;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 name="Google Shape;15;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 name="Google Shape;17;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 name="Google Shape;18;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9" name="Google Shape;19;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20" name="Google Shape;20;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 name="Google Shape;21;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 name="Google Shape;22;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 name="Google Shape;23;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 name="Google Shape;24;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 name="Google Shape;25;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 name="Google Shape;26;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7" name="Google Shape;27;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8" name="Google Shape;28;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29" name="Google Shape;29;p2"/>
            <p:cNvGrpSpPr/>
            <p:nvPr/>
          </p:nvGrpSpPr>
          <p:grpSpPr>
            <a:xfrm>
              <a:off x="6487" y="716662"/>
              <a:ext cx="6095999" cy="472392"/>
              <a:chOff x="1385321" y="934067"/>
              <a:chExt cx="7015308" cy="472392"/>
            </a:xfrm>
          </p:grpSpPr>
          <p:sp>
            <p:nvSpPr>
              <p:cNvPr id="30" name="Google Shape;30;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 name="Google Shape;31;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 name="Google Shape;32;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3" name="Google Shape;33;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 name="Google Shape;34;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 name="Google Shape;35;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 name="Google Shape;36;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 name="Google Shape;37;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38" name="Google Shape;38;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39" name="Google Shape;39;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0" name="Google Shape;40;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1" name="Google Shape;41;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2" name="Google Shape;42;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3" name="Google Shape;43;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4" name="Google Shape;44;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 name="Google Shape;45;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6" name="Google Shape;46;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47" name="Google Shape;47;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48" name="Google Shape;48;p2"/>
            <p:cNvGrpSpPr/>
            <p:nvPr/>
          </p:nvGrpSpPr>
          <p:grpSpPr>
            <a:xfrm>
              <a:off x="8912" y="1206986"/>
              <a:ext cx="6095999" cy="472392"/>
              <a:chOff x="1385321" y="934067"/>
              <a:chExt cx="7015308" cy="472392"/>
            </a:xfrm>
          </p:grpSpPr>
          <p:sp>
            <p:nvSpPr>
              <p:cNvPr id="49" name="Google Shape;49;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0" name="Google Shape;50;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1" name="Google Shape;51;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2" name="Google Shape;52;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3" name="Google Shape;53;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4" name="Google Shape;54;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5" name="Google Shape;55;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6" name="Google Shape;56;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57" name="Google Shape;57;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58" name="Google Shape;58;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9" name="Google Shape;59;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 name="Google Shape;60;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 name="Google Shape;61;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 name="Google Shape;62;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3" name="Google Shape;63;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 name="Google Shape;64;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 name="Google Shape;65;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66" name="Google Shape;66;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67" name="Google Shape;67;p2"/>
            <p:cNvGrpSpPr/>
            <p:nvPr/>
          </p:nvGrpSpPr>
          <p:grpSpPr>
            <a:xfrm>
              <a:off x="5567" y="1704191"/>
              <a:ext cx="6095999" cy="472392"/>
              <a:chOff x="1385321" y="934067"/>
              <a:chExt cx="7015308" cy="472392"/>
            </a:xfrm>
          </p:grpSpPr>
          <p:sp>
            <p:nvSpPr>
              <p:cNvPr id="68" name="Google Shape;68;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9" name="Google Shape;69;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0" name="Google Shape;70;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1" name="Google Shape;71;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2" name="Google Shape;72;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 name="Google Shape;73;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 name="Google Shape;74;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5" name="Google Shape;75;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76" name="Google Shape;76;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77" name="Google Shape;77;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8" name="Google Shape;78;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9" name="Google Shape;79;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0" name="Google Shape;80;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1" name="Google Shape;81;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2" name="Google Shape;82;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3" name="Google Shape;83;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4" name="Google Shape;84;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85" name="Google Shape;85;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6" name="Google Shape;86;p2"/>
            <p:cNvGrpSpPr/>
            <p:nvPr/>
          </p:nvGrpSpPr>
          <p:grpSpPr>
            <a:xfrm>
              <a:off x="7745" y="2288945"/>
              <a:ext cx="6095999" cy="472392"/>
              <a:chOff x="1385321" y="934067"/>
              <a:chExt cx="7015308" cy="472392"/>
            </a:xfrm>
          </p:grpSpPr>
          <p:sp>
            <p:nvSpPr>
              <p:cNvPr id="87" name="Google Shape;87;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8" name="Google Shape;88;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9" name="Google Shape;89;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0" name="Google Shape;90;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1" name="Google Shape;91;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2" name="Google Shape;92;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3" name="Google Shape;93;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4" name="Google Shape;94;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95" name="Google Shape;95;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96" name="Google Shape;96;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7" name="Google Shape;97;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8" name="Google Shape;98;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9" name="Google Shape;99;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0" name="Google Shape;100;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1" name="Google Shape;101;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2" name="Google Shape;102;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04" name="Google Shape;104;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05" name="Google Shape;105;p2"/>
            <p:cNvGrpSpPr/>
            <p:nvPr/>
          </p:nvGrpSpPr>
          <p:grpSpPr>
            <a:xfrm>
              <a:off x="14232" y="2786150"/>
              <a:ext cx="6095999" cy="472392"/>
              <a:chOff x="1385321" y="934067"/>
              <a:chExt cx="7015308" cy="472392"/>
            </a:xfrm>
          </p:grpSpPr>
          <p:sp>
            <p:nvSpPr>
              <p:cNvPr id="106" name="Google Shape;106;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7" name="Google Shape;107;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8" name="Google Shape;108;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9" name="Google Shape;109;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0" name="Google Shape;110;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1" name="Google Shape;111;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2" name="Google Shape;112;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3" name="Google Shape;113;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14" name="Google Shape;114;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15" name="Google Shape;115;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6" name="Google Shape;116;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7" name="Google Shape;117;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8" name="Google Shape;118;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9" name="Google Shape;119;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0" name="Google Shape;120;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1" name="Google Shape;121;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2" name="Google Shape;122;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23" name="Google Shape;123;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24" name="Google Shape;124;p2"/>
            <p:cNvGrpSpPr/>
            <p:nvPr/>
          </p:nvGrpSpPr>
          <p:grpSpPr>
            <a:xfrm>
              <a:off x="6825" y="3276474"/>
              <a:ext cx="6095999" cy="472392"/>
              <a:chOff x="1385321" y="934067"/>
              <a:chExt cx="7015308" cy="472392"/>
            </a:xfrm>
          </p:grpSpPr>
          <p:sp>
            <p:nvSpPr>
              <p:cNvPr id="125" name="Google Shape;125;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6" name="Google Shape;126;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7" name="Google Shape;127;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8" name="Google Shape;128;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9" name="Google Shape;129;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0" name="Google Shape;130;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1" name="Google Shape;131;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2" name="Google Shape;132;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33" name="Google Shape;133;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34" name="Google Shape;134;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6" name="Google Shape;136;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8" name="Google Shape;138;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0" name="Google Shape;140;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42" name="Google Shape;142;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43" name="Google Shape;143;p2"/>
            <p:cNvGrpSpPr/>
            <p:nvPr/>
          </p:nvGrpSpPr>
          <p:grpSpPr>
            <a:xfrm>
              <a:off x="13312" y="3773679"/>
              <a:ext cx="6095999" cy="472392"/>
              <a:chOff x="1385321" y="934067"/>
              <a:chExt cx="7015308" cy="472392"/>
            </a:xfrm>
          </p:grpSpPr>
          <p:sp>
            <p:nvSpPr>
              <p:cNvPr id="144" name="Google Shape;144;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5" name="Google Shape;145;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6" name="Google Shape;146;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8" name="Google Shape;148;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9" name="Google Shape;149;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0" name="Google Shape;150;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1" name="Google Shape;151;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52" name="Google Shape;152;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53" name="Google Shape;153;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4" name="Google Shape;154;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5" name="Google Shape;155;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6" name="Google Shape;156;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7" name="Google Shape;157;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8" name="Google Shape;158;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 name="Google Shape;159;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0" name="Google Shape;160;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61" name="Google Shape;161;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62" name="Google Shape;162;p2"/>
            <p:cNvGrpSpPr/>
            <p:nvPr/>
          </p:nvGrpSpPr>
          <p:grpSpPr>
            <a:xfrm>
              <a:off x="34627" y="4309029"/>
              <a:ext cx="6095999" cy="472392"/>
              <a:chOff x="1385321" y="934067"/>
              <a:chExt cx="7015308" cy="472392"/>
            </a:xfrm>
          </p:grpSpPr>
          <p:sp>
            <p:nvSpPr>
              <p:cNvPr id="163" name="Google Shape;163;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4" name="Google Shape;164;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5" name="Google Shape;165;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6" name="Google Shape;166;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7" name="Google Shape;167;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8" name="Google Shape;168;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9" name="Google Shape;169;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0" name="Google Shape;170;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71" name="Google Shape;171;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72" name="Google Shape;172;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3" name="Google Shape;173;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4" name="Google Shape;174;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5" name="Google Shape;175;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6" name="Google Shape;176;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7" name="Google Shape;177;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8" name="Google Shape;178;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9" name="Google Shape;179;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80" name="Google Shape;180;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81" name="Google Shape;181;p2"/>
            <p:cNvGrpSpPr/>
            <p:nvPr/>
          </p:nvGrpSpPr>
          <p:grpSpPr>
            <a:xfrm>
              <a:off x="31282" y="4806234"/>
              <a:ext cx="6095999" cy="472392"/>
              <a:chOff x="1385321" y="934067"/>
              <a:chExt cx="7015308" cy="472392"/>
            </a:xfrm>
          </p:grpSpPr>
          <p:sp>
            <p:nvSpPr>
              <p:cNvPr id="182" name="Google Shape;182;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3" name="Google Shape;183;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4" name="Google Shape;184;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5" name="Google Shape;185;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6" name="Google Shape;186;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7" name="Google Shape;187;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8" name="Google Shape;188;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9" name="Google Shape;189;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90" name="Google Shape;190;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91" name="Google Shape;191;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2" name="Google Shape;192;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3" name="Google Shape;193;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4" name="Google Shape;194;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5" name="Google Shape;195;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6" name="Google Shape;196;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7" name="Google Shape;197;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8" name="Google Shape;198;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99" name="Google Shape;199;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200" name="Google Shape;200;p2"/>
            <p:cNvGrpSpPr/>
            <p:nvPr/>
          </p:nvGrpSpPr>
          <p:grpSpPr>
            <a:xfrm>
              <a:off x="33460" y="5390988"/>
              <a:ext cx="6095999" cy="472392"/>
              <a:chOff x="1385321" y="934067"/>
              <a:chExt cx="7015308" cy="472392"/>
            </a:xfrm>
          </p:grpSpPr>
          <p:sp>
            <p:nvSpPr>
              <p:cNvPr id="201" name="Google Shape;201;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2" name="Google Shape;202;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3" name="Google Shape;203;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4" name="Google Shape;204;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5" name="Google Shape;205;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6" name="Google Shape;206;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7" name="Google Shape;207;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8" name="Google Shape;208;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09" name="Google Shape;209;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210" name="Google Shape;210;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1" name="Google Shape;211;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2" name="Google Shape;212;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3" name="Google Shape;213;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4" name="Google Shape;214;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5" name="Google Shape;215;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6" name="Google Shape;216;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7" name="Google Shape;217;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18" name="Google Shape;218;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219" name="Google Shape;219;p2"/>
            <p:cNvGrpSpPr/>
            <p:nvPr/>
          </p:nvGrpSpPr>
          <p:grpSpPr>
            <a:xfrm>
              <a:off x="30115" y="5888193"/>
              <a:ext cx="6095999" cy="472392"/>
              <a:chOff x="1385321" y="934067"/>
              <a:chExt cx="7015308" cy="472392"/>
            </a:xfrm>
          </p:grpSpPr>
          <p:sp>
            <p:nvSpPr>
              <p:cNvPr id="220" name="Google Shape;220;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1" name="Google Shape;221;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2" name="Google Shape;222;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3" name="Google Shape;223;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4" name="Google Shape;224;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5" name="Google Shape;225;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6" name="Google Shape;226;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7" name="Google Shape;227;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28" name="Google Shape;228;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229" name="Google Shape;229;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0" name="Google Shape;230;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1" name="Google Shape;231;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2" name="Google Shape;232;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3" name="Google Shape;233;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4" name="Google Shape;234;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5" name="Google Shape;235;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6" name="Google Shape;236;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37" name="Google Shape;237;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238" name="Google Shape;238;p2"/>
            <p:cNvGrpSpPr/>
            <p:nvPr/>
          </p:nvGrpSpPr>
          <p:grpSpPr>
            <a:xfrm>
              <a:off x="22708" y="6378517"/>
              <a:ext cx="6095999" cy="472392"/>
              <a:chOff x="1385321" y="934067"/>
              <a:chExt cx="7015308" cy="472392"/>
            </a:xfrm>
          </p:grpSpPr>
          <p:sp>
            <p:nvSpPr>
              <p:cNvPr id="239" name="Google Shape;239;p2"/>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0" name="Google Shape;240;p2"/>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1" name="Google Shape;241;p2"/>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2" name="Google Shape;242;p2"/>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3" name="Google Shape;243;p2"/>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4" name="Google Shape;244;p2"/>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5" name="Google Shape;245;p2"/>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6" name="Google Shape;246;p2"/>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47" name="Google Shape;247;p2"/>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248" name="Google Shape;248;p2"/>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9" name="Google Shape;249;p2"/>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0" name="Google Shape;250;p2"/>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1" name="Google Shape;251;p2"/>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2" name="Google Shape;252;p2"/>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3" name="Google Shape;253;p2"/>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4" name="Google Shape;254;p2"/>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5" name="Google Shape;255;p2"/>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56" name="Google Shape;256;p2"/>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sp>
        <p:nvSpPr>
          <p:cNvPr id="257" name="Google Shape;257;p2"/>
          <p:cNvSpPr/>
          <p:nvPr/>
        </p:nvSpPr>
        <p:spPr>
          <a:xfrm>
            <a:off x="3051142" y="2350012"/>
            <a:ext cx="6124103" cy="2167400"/>
          </a:xfrm>
          <a:prstGeom prst="rect">
            <a:avLst/>
          </a:prstGeom>
          <a:solidFill>
            <a:schemeClr val="lt1"/>
          </a:solidFill>
          <a:ln w="889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 name="Google Shape;258;p2"/>
          <p:cNvSpPr txBox="1">
            <a:spLocks noGrp="1"/>
          </p:cNvSpPr>
          <p:nvPr>
            <p:ph type="body" idx="1"/>
          </p:nvPr>
        </p:nvSpPr>
        <p:spPr>
          <a:xfrm>
            <a:off x="3231920" y="2475829"/>
            <a:ext cx="5743575" cy="19446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6600"/>
              <a:buFont typeface="Arial"/>
              <a:buNone/>
              <a:defRPr sz="6600" b="1"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Tree>
    <p:extLst>
      <p:ext uri="{BB962C8B-B14F-4D97-AF65-F5344CB8AC3E}">
        <p14:creationId xmlns:p14="http://schemas.microsoft.com/office/powerpoint/2010/main" val="42884719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050_Carter_Template_SlidesMania_2" preserve="1">
  <p:cSld name="0050_Carter_Template_SlidesMania_2">
    <p:bg>
      <p:bgPr>
        <a:solidFill>
          <a:srgbClr val="F2F2F2"/>
        </a:solidFill>
        <a:effectLst/>
      </p:bgPr>
    </p:bg>
    <p:spTree>
      <p:nvGrpSpPr>
        <p:cNvPr id="1" name="Shape 259"/>
        <p:cNvGrpSpPr/>
        <p:nvPr/>
      </p:nvGrpSpPr>
      <p:grpSpPr>
        <a:xfrm>
          <a:off x="0" y="0"/>
          <a:ext cx="0" cy="0"/>
          <a:chOff x="0" y="0"/>
          <a:chExt cx="0" cy="0"/>
        </a:xfrm>
      </p:grpSpPr>
      <p:sp>
        <p:nvSpPr>
          <p:cNvPr id="260" name="Google Shape;260;p3"/>
          <p:cNvSpPr/>
          <p:nvPr/>
        </p:nvSpPr>
        <p:spPr>
          <a:xfrm>
            <a:off x="-44253" y="0"/>
            <a:ext cx="5633235" cy="6858000"/>
          </a:xfrm>
          <a:prstGeom prst="rect">
            <a:avLst/>
          </a:prstGeom>
          <a:solidFill>
            <a:srgbClr val="9BCCDB"/>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1" name="Google Shape;261;p3"/>
          <p:cNvGrpSpPr/>
          <p:nvPr/>
        </p:nvGrpSpPr>
        <p:grpSpPr>
          <a:xfrm>
            <a:off x="-44253" y="167147"/>
            <a:ext cx="5633241" cy="6602210"/>
            <a:chOff x="-44253" y="167147"/>
            <a:chExt cx="5633241" cy="6602210"/>
          </a:xfrm>
        </p:grpSpPr>
        <p:sp>
          <p:nvSpPr>
            <p:cNvPr id="262" name="Google Shape;262;p3"/>
            <p:cNvSpPr/>
            <p:nvPr/>
          </p:nvSpPr>
          <p:spPr>
            <a:xfrm>
              <a:off x="186812"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Google Shape;263;p3"/>
            <p:cNvSpPr/>
            <p:nvPr/>
          </p:nvSpPr>
          <p:spPr>
            <a:xfrm>
              <a:off x="663676"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3"/>
            <p:cNvSpPr/>
            <p:nvPr/>
          </p:nvSpPr>
          <p:spPr>
            <a:xfrm>
              <a:off x="1140540"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3"/>
            <p:cNvSpPr/>
            <p:nvPr/>
          </p:nvSpPr>
          <p:spPr>
            <a:xfrm>
              <a:off x="1617404"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 name="Google Shape;266;p3"/>
            <p:cNvSpPr/>
            <p:nvPr/>
          </p:nvSpPr>
          <p:spPr>
            <a:xfrm>
              <a:off x="2094268"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p3"/>
            <p:cNvSpPr/>
            <p:nvPr/>
          </p:nvSpPr>
          <p:spPr>
            <a:xfrm>
              <a:off x="2571132"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 name="Google Shape;268;p3"/>
            <p:cNvSpPr/>
            <p:nvPr/>
          </p:nvSpPr>
          <p:spPr>
            <a:xfrm>
              <a:off x="3047996"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3"/>
            <p:cNvSpPr/>
            <p:nvPr/>
          </p:nvSpPr>
          <p:spPr>
            <a:xfrm>
              <a:off x="3524860"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 name="Google Shape;270;p3"/>
            <p:cNvSpPr/>
            <p:nvPr/>
          </p:nvSpPr>
          <p:spPr>
            <a:xfrm>
              <a:off x="4001724"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 name="Google Shape;271;p3"/>
            <p:cNvSpPr/>
            <p:nvPr/>
          </p:nvSpPr>
          <p:spPr>
            <a:xfrm>
              <a:off x="4478588"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 name="Google Shape;272;p3"/>
            <p:cNvSpPr/>
            <p:nvPr/>
          </p:nvSpPr>
          <p:spPr>
            <a:xfrm>
              <a:off x="4955452"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 name="Google Shape;273;p3"/>
            <p:cNvSpPr/>
            <p:nvPr/>
          </p:nvSpPr>
          <p:spPr>
            <a:xfrm>
              <a:off x="5432316"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3"/>
            <p:cNvSpPr/>
            <p:nvPr/>
          </p:nvSpPr>
          <p:spPr>
            <a:xfrm>
              <a:off x="-4424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 name="Google Shape;275;p3"/>
            <p:cNvSpPr/>
            <p:nvPr/>
          </p:nvSpPr>
          <p:spPr>
            <a:xfrm>
              <a:off x="43261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276;p3"/>
            <p:cNvSpPr/>
            <p:nvPr/>
          </p:nvSpPr>
          <p:spPr>
            <a:xfrm>
              <a:off x="909481"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 name="Google Shape;277;p3"/>
            <p:cNvSpPr/>
            <p:nvPr/>
          </p:nvSpPr>
          <p:spPr>
            <a:xfrm>
              <a:off x="1386345"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3"/>
            <p:cNvSpPr/>
            <p:nvPr/>
          </p:nvSpPr>
          <p:spPr>
            <a:xfrm>
              <a:off x="1863209"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3"/>
            <p:cNvSpPr/>
            <p:nvPr/>
          </p:nvSpPr>
          <p:spPr>
            <a:xfrm>
              <a:off x="2340073"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Google Shape;280;p3"/>
            <p:cNvSpPr/>
            <p:nvPr/>
          </p:nvSpPr>
          <p:spPr>
            <a:xfrm>
              <a:off x="281693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 name="Google Shape;281;p3"/>
            <p:cNvSpPr/>
            <p:nvPr/>
          </p:nvSpPr>
          <p:spPr>
            <a:xfrm>
              <a:off x="3293801"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Google Shape;282;p3"/>
            <p:cNvSpPr/>
            <p:nvPr/>
          </p:nvSpPr>
          <p:spPr>
            <a:xfrm>
              <a:off x="3770665"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 name="Google Shape;283;p3"/>
            <p:cNvSpPr/>
            <p:nvPr/>
          </p:nvSpPr>
          <p:spPr>
            <a:xfrm>
              <a:off x="4247529"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284;p3"/>
            <p:cNvSpPr/>
            <p:nvPr/>
          </p:nvSpPr>
          <p:spPr>
            <a:xfrm>
              <a:off x="4724393"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Google Shape;285;p3"/>
            <p:cNvSpPr/>
            <p:nvPr/>
          </p:nvSpPr>
          <p:spPr>
            <a:xfrm>
              <a:off x="520125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 name="Google Shape;286;p3"/>
            <p:cNvSpPr/>
            <p:nvPr/>
          </p:nvSpPr>
          <p:spPr>
            <a:xfrm>
              <a:off x="201399"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 name="Google Shape;287;p3"/>
            <p:cNvSpPr/>
            <p:nvPr/>
          </p:nvSpPr>
          <p:spPr>
            <a:xfrm>
              <a:off x="678263"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 name="Google Shape;288;p3"/>
            <p:cNvSpPr/>
            <p:nvPr/>
          </p:nvSpPr>
          <p:spPr>
            <a:xfrm>
              <a:off x="1155127"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 name="Google Shape;289;p3"/>
            <p:cNvSpPr/>
            <p:nvPr/>
          </p:nvSpPr>
          <p:spPr>
            <a:xfrm>
              <a:off x="1631991"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 name="Google Shape;290;p3"/>
            <p:cNvSpPr/>
            <p:nvPr/>
          </p:nvSpPr>
          <p:spPr>
            <a:xfrm>
              <a:off x="2108855"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 name="Google Shape;291;p3"/>
            <p:cNvSpPr/>
            <p:nvPr/>
          </p:nvSpPr>
          <p:spPr>
            <a:xfrm>
              <a:off x="2585719"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 name="Google Shape;292;p3"/>
            <p:cNvSpPr/>
            <p:nvPr/>
          </p:nvSpPr>
          <p:spPr>
            <a:xfrm>
              <a:off x="3062583"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 name="Google Shape;293;p3"/>
            <p:cNvSpPr/>
            <p:nvPr/>
          </p:nvSpPr>
          <p:spPr>
            <a:xfrm>
              <a:off x="3539447"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 name="Google Shape;294;p3"/>
            <p:cNvSpPr/>
            <p:nvPr/>
          </p:nvSpPr>
          <p:spPr>
            <a:xfrm>
              <a:off x="4016311"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 name="Google Shape;295;p3"/>
            <p:cNvSpPr/>
            <p:nvPr/>
          </p:nvSpPr>
          <p:spPr>
            <a:xfrm>
              <a:off x="4493175"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 name="Google Shape;296;p3"/>
            <p:cNvSpPr/>
            <p:nvPr/>
          </p:nvSpPr>
          <p:spPr>
            <a:xfrm>
              <a:off x="4970039"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 name="Google Shape;297;p3"/>
            <p:cNvSpPr/>
            <p:nvPr/>
          </p:nvSpPr>
          <p:spPr>
            <a:xfrm>
              <a:off x="5446903"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p:nvPr/>
          </p:nvSpPr>
          <p:spPr>
            <a:xfrm>
              <a:off x="-29660"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 name="Google Shape;299;p3"/>
            <p:cNvSpPr/>
            <p:nvPr/>
          </p:nvSpPr>
          <p:spPr>
            <a:xfrm>
              <a:off x="447204"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 name="Google Shape;300;p3"/>
            <p:cNvSpPr/>
            <p:nvPr/>
          </p:nvSpPr>
          <p:spPr>
            <a:xfrm>
              <a:off x="924068"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 name="Google Shape;301;p3"/>
            <p:cNvSpPr/>
            <p:nvPr/>
          </p:nvSpPr>
          <p:spPr>
            <a:xfrm>
              <a:off x="1400932"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3"/>
            <p:cNvSpPr/>
            <p:nvPr/>
          </p:nvSpPr>
          <p:spPr>
            <a:xfrm>
              <a:off x="1877796"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3"/>
            <p:cNvSpPr/>
            <p:nvPr/>
          </p:nvSpPr>
          <p:spPr>
            <a:xfrm>
              <a:off x="2354660"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3"/>
            <p:cNvSpPr/>
            <p:nvPr/>
          </p:nvSpPr>
          <p:spPr>
            <a:xfrm>
              <a:off x="2831524"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 name="Google Shape;305;p3"/>
            <p:cNvSpPr/>
            <p:nvPr/>
          </p:nvSpPr>
          <p:spPr>
            <a:xfrm>
              <a:off x="3308388"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 name="Google Shape;306;p3"/>
            <p:cNvSpPr/>
            <p:nvPr/>
          </p:nvSpPr>
          <p:spPr>
            <a:xfrm>
              <a:off x="3785252"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Google Shape;307;p3"/>
            <p:cNvSpPr/>
            <p:nvPr/>
          </p:nvSpPr>
          <p:spPr>
            <a:xfrm>
              <a:off x="4262116"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 name="Google Shape;308;p3"/>
            <p:cNvSpPr/>
            <p:nvPr/>
          </p:nvSpPr>
          <p:spPr>
            <a:xfrm>
              <a:off x="4738980"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 name="Google Shape;309;p3"/>
            <p:cNvSpPr/>
            <p:nvPr/>
          </p:nvSpPr>
          <p:spPr>
            <a:xfrm>
              <a:off x="5215844"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 name="Google Shape;310;p3"/>
            <p:cNvSpPr/>
            <p:nvPr/>
          </p:nvSpPr>
          <p:spPr>
            <a:xfrm>
              <a:off x="201399"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p3"/>
            <p:cNvSpPr/>
            <p:nvPr/>
          </p:nvSpPr>
          <p:spPr>
            <a:xfrm>
              <a:off x="678263"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3"/>
            <p:cNvSpPr/>
            <p:nvPr/>
          </p:nvSpPr>
          <p:spPr>
            <a:xfrm>
              <a:off x="1155127"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 name="Google Shape;313;p3"/>
            <p:cNvSpPr/>
            <p:nvPr/>
          </p:nvSpPr>
          <p:spPr>
            <a:xfrm>
              <a:off x="1631991"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 name="Google Shape;314;p3"/>
            <p:cNvSpPr/>
            <p:nvPr/>
          </p:nvSpPr>
          <p:spPr>
            <a:xfrm>
              <a:off x="2108855"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Google Shape;315;p3"/>
            <p:cNvSpPr/>
            <p:nvPr/>
          </p:nvSpPr>
          <p:spPr>
            <a:xfrm>
              <a:off x="2585719"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Google Shape;316;p3"/>
            <p:cNvSpPr/>
            <p:nvPr/>
          </p:nvSpPr>
          <p:spPr>
            <a:xfrm>
              <a:off x="3062583"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 name="Google Shape;317;p3"/>
            <p:cNvSpPr/>
            <p:nvPr/>
          </p:nvSpPr>
          <p:spPr>
            <a:xfrm>
              <a:off x="3539447"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 name="Google Shape;318;p3"/>
            <p:cNvSpPr/>
            <p:nvPr/>
          </p:nvSpPr>
          <p:spPr>
            <a:xfrm>
              <a:off x="4016311"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 name="Google Shape;319;p3"/>
            <p:cNvSpPr/>
            <p:nvPr/>
          </p:nvSpPr>
          <p:spPr>
            <a:xfrm>
              <a:off x="4493175"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320;p3"/>
            <p:cNvSpPr/>
            <p:nvPr/>
          </p:nvSpPr>
          <p:spPr>
            <a:xfrm>
              <a:off x="4970039"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 name="Google Shape;321;p3"/>
            <p:cNvSpPr/>
            <p:nvPr/>
          </p:nvSpPr>
          <p:spPr>
            <a:xfrm>
              <a:off x="5446903"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Google Shape;322;p3"/>
            <p:cNvSpPr/>
            <p:nvPr/>
          </p:nvSpPr>
          <p:spPr>
            <a:xfrm>
              <a:off x="-29660"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p3"/>
            <p:cNvSpPr/>
            <p:nvPr/>
          </p:nvSpPr>
          <p:spPr>
            <a:xfrm>
              <a:off x="447204"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 name="Google Shape;324;p3"/>
            <p:cNvSpPr/>
            <p:nvPr/>
          </p:nvSpPr>
          <p:spPr>
            <a:xfrm>
              <a:off x="924068"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 name="Google Shape;325;p3"/>
            <p:cNvSpPr/>
            <p:nvPr/>
          </p:nvSpPr>
          <p:spPr>
            <a:xfrm>
              <a:off x="1400932"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 name="Google Shape;326;p3"/>
            <p:cNvSpPr/>
            <p:nvPr/>
          </p:nvSpPr>
          <p:spPr>
            <a:xfrm>
              <a:off x="1877796"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 name="Google Shape;327;p3"/>
            <p:cNvSpPr/>
            <p:nvPr/>
          </p:nvSpPr>
          <p:spPr>
            <a:xfrm>
              <a:off x="2354660"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 name="Google Shape;328;p3"/>
            <p:cNvSpPr/>
            <p:nvPr/>
          </p:nvSpPr>
          <p:spPr>
            <a:xfrm>
              <a:off x="2831524"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 name="Google Shape;329;p3"/>
            <p:cNvSpPr/>
            <p:nvPr/>
          </p:nvSpPr>
          <p:spPr>
            <a:xfrm>
              <a:off x="3308388"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Google Shape;330;p3"/>
            <p:cNvSpPr/>
            <p:nvPr/>
          </p:nvSpPr>
          <p:spPr>
            <a:xfrm>
              <a:off x="3785252"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 name="Google Shape;331;p3"/>
            <p:cNvSpPr/>
            <p:nvPr/>
          </p:nvSpPr>
          <p:spPr>
            <a:xfrm>
              <a:off x="4262116"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Google Shape;332;p3"/>
            <p:cNvSpPr/>
            <p:nvPr/>
          </p:nvSpPr>
          <p:spPr>
            <a:xfrm>
              <a:off x="4738980"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Google Shape;333;p3"/>
            <p:cNvSpPr/>
            <p:nvPr/>
          </p:nvSpPr>
          <p:spPr>
            <a:xfrm>
              <a:off x="5215844"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Google Shape;334;p3"/>
            <p:cNvSpPr/>
            <p:nvPr/>
          </p:nvSpPr>
          <p:spPr>
            <a:xfrm>
              <a:off x="186806"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3"/>
            <p:cNvSpPr/>
            <p:nvPr/>
          </p:nvSpPr>
          <p:spPr>
            <a:xfrm>
              <a:off x="663670"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Google Shape;336;p3"/>
            <p:cNvSpPr/>
            <p:nvPr/>
          </p:nvSpPr>
          <p:spPr>
            <a:xfrm>
              <a:off x="1140534"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3"/>
            <p:cNvSpPr/>
            <p:nvPr/>
          </p:nvSpPr>
          <p:spPr>
            <a:xfrm>
              <a:off x="1617398"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3"/>
            <p:cNvSpPr/>
            <p:nvPr/>
          </p:nvSpPr>
          <p:spPr>
            <a:xfrm>
              <a:off x="2094262"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 name="Google Shape;339;p3"/>
            <p:cNvSpPr/>
            <p:nvPr/>
          </p:nvSpPr>
          <p:spPr>
            <a:xfrm>
              <a:off x="2571126"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Google Shape;340;p3"/>
            <p:cNvSpPr/>
            <p:nvPr/>
          </p:nvSpPr>
          <p:spPr>
            <a:xfrm>
              <a:off x="3047990"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 name="Google Shape;341;p3"/>
            <p:cNvSpPr/>
            <p:nvPr/>
          </p:nvSpPr>
          <p:spPr>
            <a:xfrm>
              <a:off x="3524854"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 name="Google Shape;342;p3"/>
            <p:cNvSpPr/>
            <p:nvPr/>
          </p:nvSpPr>
          <p:spPr>
            <a:xfrm>
              <a:off x="4001718"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p3"/>
            <p:cNvSpPr/>
            <p:nvPr/>
          </p:nvSpPr>
          <p:spPr>
            <a:xfrm>
              <a:off x="4478582"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 name="Google Shape;344;p3"/>
            <p:cNvSpPr/>
            <p:nvPr/>
          </p:nvSpPr>
          <p:spPr>
            <a:xfrm>
              <a:off x="4955446"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 name="Google Shape;345;p3"/>
            <p:cNvSpPr/>
            <p:nvPr/>
          </p:nvSpPr>
          <p:spPr>
            <a:xfrm>
              <a:off x="5432310"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 name="Google Shape;346;p3"/>
            <p:cNvSpPr/>
            <p:nvPr/>
          </p:nvSpPr>
          <p:spPr>
            <a:xfrm>
              <a:off x="-44253"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 name="Google Shape;347;p3"/>
            <p:cNvSpPr/>
            <p:nvPr/>
          </p:nvSpPr>
          <p:spPr>
            <a:xfrm>
              <a:off x="432611"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 name="Google Shape;348;p3"/>
            <p:cNvSpPr/>
            <p:nvPr/>
          </p:nvSpPr>
          <p:spPr>
            <a:xfrm>
              <a:off x="909475"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 name="Google Shape;349;p3"/>
            <p:cNvSpPr/>
            <p:nvPr/>
          </p:nvSpPr>
          <p:spPr>
            <a:xfrm>
              <a:off x="1386339"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 name="Google Shape;350;p3"/>
            <p:cNvSpPr/>
            <p:nvPr/>
          </p:nvSpPr>
          <p:spPr>
            <a:xfrm>
              <a:off x="1863203"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 name="Google Shape;351;p3"/>
            <p:cNvSpPr/>
            <p:nvPr/>
          </p:nvSpPr>
          <p:spPr>
            <a:xfrm>
              <a:off x="2340067"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 name="Google Shape;352;p3"/>
            <p:cNvSpPr/>
            <p:nvPr/>
          </p:nvSpPr>
          <p:spPr>
            <a:xfrm>
              <a:off x="2816931"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 name="Google Shape;353;p3"/>
            <p:cNvSpPr/>
            <p:nvPr/>
          </p:nvSpPr>
          <p:spPr>
            <a:xfrm>
              <a:off x="3293795"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 name="Google Shape;354;p3"/>
            <p:cNvSpPr/>
            <p:nvPr/>
          </p:nvSpPr>
          <p:spPr>
            <a:xfrm>
              <a:off x="3770659"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Google Shape;355;p3"/>
            <p:cNvSpPr/>
            <p:nvPr/>
          </p:nvSpPr>
          <p:spPr>
            <a:xfrm>
              <a:off x="4247523"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 name="Google Shape;356;p3"/>
            <p:cNvSpPr/>
            <p:nvPr/>
          </p:nvSpPr>
          <p:spPr>
            <a:xfrm>
              <a:off x="4724387"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 name="Google Shape;357;p3"/>
            <p:cNvSpPr/>
            <p:nvPr/>
          </p:nvSpPr>
          <p:spPr>
            <a:xfrm>
              <a:off x="5201251"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 name="Google Shape;358;p3"/>
            <p:cNvSpPr/>
            <p:nvPr/>
          </p:nvSpPr>
          <p:spPr>
            <a:xfrm>
              <a:off x="201393"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 name="Google Shape;359;p3"/>
            <p:cNvSpPr/>
            <p:nvPr/>
          </p:nvSpPr>
          <p:spPr>
            <a:xfrm>
              <a:off x="678257"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360;p3"/>
            <p:cNvSpPr/>
            <p:nvPr/>
          </p:nvSpPr>
          <p:spPr>
            <a:xfrm>
              <a:off x="1155121"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 name="Google Shape;361;p3"/>
            <p:cNvSpPr/>
            <p:nvPr/>
          </p:nvSpPr>
          <p:spPr>
            <a:xfrm>
              <a:off x="1631985"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 name="Google Shape;362;p3"/>
            <p:cNvSpPr/>
            <p:nvPr/>
          </p:nvSpPr>
          <p:spPr>
            <a:xfrm>
              <a:off x="2108849"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 name="Google Shape;363;p3"/>
            <p:cNvSpPr/>
            <p:nvPr/>
          </p:nvSpPr>
          <p:spPr>
            <a:xfrm>
              <a:off x="2585713"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 name="Google Shape;364;p3"/>
            <p:cNvSpPr/>
            <p:nvPr/>
          </p:nvSpPr>
          <p:spPr>
            <a:xfrm>
              <a:off x="3062577"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 name="Google Shape;365;p3"/>
            <p:cNvSpPr/>
            <p:nvPr/>
          </p:nvSpPr>
          <p:spPr>
            <a:xfrm>
              <a:off x="3539441"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 name="Google Shape;366;p3"/>
            <p:cNvSpPr/>
            <p:nvPr/>
          </p:nvSpPr>
          <p:spPr>
            <a:xfrm>
              <a:off x="4016305"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Google Shape;367;p3"/>
            <p:cNvSpPr/>
            <p:nvPr/>
          </p:nvSpPr>
          <p:spPr>
            <a:xfrm>
              <a:off x="4493169"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 name="Google Shape;368;p3"/>
            <p:cNvSpPr/>
            <p:nvPr/>
          </p:nvSpPr>
          <p:spPr>
            <a:xfrm>
              <a:off x="4970033"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 name="Google Shape;369;p3"/>
            <p:cNvSpPr/>
            <p:nvPr/>
          </p:nvSpPr>
          <p:spPr>
            <a:xfrm>
              <a:off x="5446897"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 name="Google Shape;370;p3"/>
            <p:cNvSpPr/>
            <p:nvPr/>
          </p:nvSpPr>
          <p:spPr>
            <a:xfrm>
              <a:off x="-29666"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 name="Google Shape;371;p3"/>
            <p:cNvSpPr/>
            <p:nvPr/>
          </p:nvSpPr>
          <p:spPr>
            <a:xfrm>
              <a:off x="447198"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 name="Google Shape;372;p3"/>
            <p:cNvSpPr/>
            <p:nvPr/>
          </p:nvSpPr>
          <p:spPr>
            <a:xfrm>
              <a:off x="924062"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 name="Google Shape;373;p3"/>
            <p:cNvSpPr/>
            <p:nvPr/>
          </p:nvSpPr>
          <p:spPr>
            <a:xfrm>
              <a:off x="1400926"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 name="Google Shape;374;p3"/>
            <p:cNvSpPr/>
            <p:nvPr/>
          </p:nvSpPr>
          <p:spPr>
            <a:xfrm>
              <a:off x="1877790"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 name="Google Shape;375;p3"/>
            <p:cNvSpPr/>
            <p:nvPr/>
          </p:nvSpPr>
          <p:spPr>
            <a:xfrm>
              <a:off x="2354654"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 name="Google Shape;376;p3"/>
            <p:cNvSpPr/>
            <p:nvPr/>
          </p:nvSpPr>
          <p:spPr>
            <a:xfrm>
              <a:off x="2831518"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 name="Google Shape;377;p3"/>
            <p:cNvSpPr/>
            <p:nvPr/>
          </p:nvSpPr>
          <p:spPr>
            <a:xfrm>
              <a:off x="3308382"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 name="Google Shape;378;p3"/>
            <p:cNvSpPr/>
            <p:nvPr/>
          </p:nvSpPr>
          <p:spPr>
            <a:xfrm>
              <a:off x="3785246"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 name="Google Shape;379;p3"/>
            <p:cNvSpPr/>
            <p:nvPr/>
          </p:nvSpPr>
          <p:spPr>
            <a:xfrm>
              <a:off x="4262110"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 name="Google Shape;380;p3"/>
            <p:cNvSpPr/>
            <p:nvPr/>
          </p:nvSpPr>
          <p:spPr>
            <a:xfrm>
              <a:off x="4738974"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 name="Google Shape;381;p3"/>
            <p:cNvSpPr/>
            <p:nvPr/>
          </p:nvSpPr>
          <p:spPr>
            <a:xfrm>
              <a:off x="5215838"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 name="Google Shape;382;p3"/>
            <p:cNvSpPr/>
            <p:nvPr/>
          </p:nvSpPr>
          <p:spPr>
            <a:xfrm>
              <a:off x="201393"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 name="Google Shape;383;p3"/>
            <p:cNvSpPr/>
            <p:nvPr/>
          </p:nvSpPr>
          <p:spPr>
            <a:xfrm>
              <a:off x="678257"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 name="Google Shape;384;p3"/>
            <p:cNvSpPr/>
            <p:nvPr/>
          </p:nvSpPr>
          <p:spPr>
            <a:xfrm>
              <a:off x="1155121"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 name="Google Shape;385;p3"/>
            <p:cNvSpPr/>
            <p:nvPr/>
          </p:nvSpPr>
          <p:spPr>
            <a:xfrm>
              <a:off x="1631985"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 name="Google Shape;386;p3"/>
            <p:cNvSpPr/>
            <p:nvPr/>
          </p:nvSpPr>
          <p:spPr>
            <a:xfrm>
              <a:off x="2108849"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 name="Google Shape;387;p3"/>
            <p:cNvSpPr/>
            <p:nvPr/>
          </p:nvSpPr>
          <p:spPr>
            <a:xfrm>
              <a:off x="2585713"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 name="Google Shape;388;p3"/>
            <p:cNvSpPr/>
            <p:nvPr/>
          </p:nvSpPr>
          <p:spPr>
            <a:xfrm>
              <a:off x="3062577"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 name="Google Shape;389;p3"/>
            <p:cNvSpPr/>
            <p:nvPr/>
          </p:nvSpPr>
          <p:spPr>
            <a:xfrm>
              <a:off x="3539441"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 name="Google Shape;390;p3"/>
            <p:cNvSpPr/>
            <p:nvPr/>
          </p:nvSpPr>
          <p:spPr>
            <a:xfrm>
              <a:off x="4016305"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p3"/>
            <p:cNvSpPr/>
            <p:nvPr/>
          </p:nvSpPr>
          <p:spPr>
            <a:xfrm>
              <a:off x="4493169"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392;p3"/>
            <p:cNvSpPr/>
            <p:nvPr/>
          </p:nvSpPr>
          <p:spPr>
            <a:xfrm>
              <a:off x="4970033"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3" name="Google Shape;393;p3"/>
            <p:cNvSpPr/>
            <p:nvPr/>
          </p:nvSpPr>
          <p:spPr>
            <a:xfrm>
              <a:off x="5446897"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4" name="Google Shape;394;p3"/>
            <p:cNvSpPr/>
            <p:nvPr/>
          </p:nvSpPr>
          <p:spPr>
            <a:xfrm>
              <a:off x="-29666"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5" name="Google Shape;395;p3"/>
            <p:cNvSpPr/>
            <p:nvPr/>
          </p:nvSpPr>
          <p:spPr>
            <a:xfrm>
              <a:off x="447198"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6" name="Google Shape;396;p3"/>
            <p:cNvSpPr/>
            <p:nvPr/>
          </p:nvSpPr>
          <p:spPr>
            <a:xfrm>
              <a:off x="924062"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7" name="Google Shape;397;p3"/>
            <p:cNvSpPr/>
            <p:nvPr/>
          </p:nvSpPr>
          <p:spPr>
            <a:xfrm>
              <a:off x="1400926"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8" name="Google Shape;398;p3"/>
            <p:cNvSpPr/>
            <p:nvPr/>
          </p:nvSpPr>
          <p:spPr>
            <a:xfrm>
              <a:off x="1877790"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 name="Google Shape;399;p3"/>
            <p:cNvSpPr/>
            <p:nvPr/>
          </p:nvSpPr>
          <p:spPr>
            <a:xfrm>
              <a:off x="2354654"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 name="Google Shape;400;p3"/>
            <p:cNvSpPr/>
            <p:nvPr/>
          </p:nvSpPr>
          <p:spPr>
            <a:xfrm>
              <a:off x="2831518"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 name="Google Shape;401;p3"/>
            <p:cNvSpPr/>
            <p:nvPr/>
          </p:nvSpPr>
          <p:spPr>
            <a:xfrm>
              <a:off x="3308382"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 name="Google Shape;402;p3"/>
            <p:cNvSpPr/>
            <p:nvPr/>
          </p:nvSpPr>
          <p:spPr>
            <a:xfrm>
              <a:off x="3785246"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 name="Google Shape;403;p3"/>
            <p:cNvSpPr/>
            <p:nvPr/>
          </p:nvSpPr>
          <p:spPr>
            <a:xfrm>
              <a:off x="4262110"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 name="Google Shape;404;p3"/>
            <p:cNvSpPr/>
            <p:nvPr/>
          </p:nvSpPr>
          <p:spPr>
            <a:xfrm>
              <a:off x="4738974"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Google Shape;405;p3"/>
            <p:cNvSpPr/>
            <p:nvPr/>
          </p:nvSpPr>
          <p:spPr>
            <a:xfrm>
              <a:off x="5215838"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 name="Google Shape;406;p3"/>
            <p:cNvSpPr/>
            <p:nvPr/>
          </p:nvSpPr>
          <p:spPr>
            <a:xfrm>
              <a:off x="220897"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407;p3"/>
            <p:cNvSpPr/>
            <p:nvPr/>
          </p:nvSpPr>
          <p:spPr>
            <a:xfrm>
              <a:off x="697761"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Google Shape;408;p3"/>
            <p:cNvSpPr/>
            <p:nvPr/>
          </p:nvSpPr>
          <p:spPr>
            <a:xfrm>
              <a:off x="1174625"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 name="Google Shape;409;p3"/>
            <p:cNvSpPr/>
            <p:nvPr/>
          </p:nvSpPr>
          <p:spPr>
            <a:xfrm>
              <a:off x="1651489"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 name="Google Shape;410;p3"/>
            <p:cNvSpPr/>
            <p:nvPr/>
          </p:nvSpPr>
          <p:spPr>
            <a:xfrm>
              <a:off x="2128353"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 name="Google Shape;411;p3"/>
            <p:cNvSpPr/>
            <p:nvPr/>
          </p:nvSpPr>
          <p:spPr>
            <a:xfrm>
              <a:off x="2605217"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 name="Google Shape;412;p3"/>
            <p:cNvSpPr/>
            <p:nvPr/>
          </p:nvSpPr>
          <p:spPr>
            <a:xfrm>
              <a:off x="3082081"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 name="Google Shape;413;p3"/>
            <p:cNvSpPr/>
            <p:nvPr/>
          </p:nvSpPr>
          <p:spPr>
            <a:xfrm>
              <a:off x="3558945"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 name="Google Shape;414;p3"/>
            <p:cNvSpPr/>
            <p:nvPr/>
          </p:nvSpPr>
          <p:spPr>
            <a:xfrm>
              <a:off x="4035809"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 name="Google Shape;415;p3"/>
            <p:cNvSpPr/>
            <p:nvPr/>
          </p:nvSpPr>
          <p:spPr>
            <a:xfrm>
              <a:off x="4512673"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 name="Google Shape;416;p3"/>
            <p:cNvSpPr/>
            <p:nvPr/>
          </p:nvSpPr>
          <p:spPr>
            <a:xfrm>
              <a:off x="4989537"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 name="Google Shape;417;p3"/>
            <p:cNvSpPr/>
            <p:nvPr/>
          </p:nvSpPr>
          <p:spPr>
            <a:xfrm>
              <a:off x="5466401"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 name="Google Shape;418;p3"/>
            <p:cNvSpPr/>
            <p:nvPr/>
          </p:nvSpPr>
          <p:spPr>
            <a:xfrm>
              <a:off x="-1016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 name="Google Shape;419;p3"/>
            <p:cNvSpPr/>
            <p:nvPr/>
          </p:nvSpPr>
          <p:spPr>
            <a:xfrm>
              <a:off x="46670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 name="Google Shape;420;p3"/>
            <p:cNvSpPr/>
            <p:nvPr/>
          </p:nvSpPr>
          <p:spPr>
            <a:xfrm>
              <a:off x="943566"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 name="Google Shape;421;p3"/>
            <p:cNvSpPr/>
            <p:nvPr/>
          </p:nvSpPr>
          <p:spPr>
            <a:xfrm>
              <a:off x="1420430"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 name="Google Shape;422;p3"/>
            <p:cNvSpPr/>
            <p:nvPr/>
          </p:nvSpPr>
          <p:spPr>
            <a:xfrm>
              <a:off x="1897294"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Google Shape;423;p3"/>
            <p:cNvSpPr/>
            <p:nvPr/>
          </p:nvSpPr>
          <p:spPr>
            <a:xfrm>
              <a:off x="2374158"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 name="Google Shape;424;p3"/>
            <p:cNvSpPr/>
            <p:nvPr/>
          </p:nvSpPr>
          <p:spPr>
            <a:xfrm>
              <a:off x="285102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 name="Google Shape;425;p3"/>
            <p:cNvSpPr/>
            <p:nvPr/>
          </p:nvSpPr>
          <p:spPr>
            <a:xfrm>
              <a:off x="3327886"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Google Shape;426;p3"/>
            <p:cNvSpPr/>
            <p:nvPr/>
          </p:nvSpPr>
          <p:spPr>
            <a:xfrm>
              <a:off x="3804750"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 name="Google Shape;427;p3"/>
            <p:cNvSpPr/>
            <p:nvPr/>
          </p:nvSpPr>
          <p:spPr>
            <a:xfrm>
              <a:off x="4281614"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 name="Google Shape;428;p3"/>
            <p:cNvSpPr/>
            <p:nvPr/>
          </p:nvSpPr>
          <p:spPr>
            <a:xfrm>
              <a:off x="4758478"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 name="Google Shape;429;p3"/>
            <p:cNvSpPr/>
            <p:nvPr/>
          </p:nvSpPr>
          <p:spPr>
            <a:xfrm>
              <a:off x="523534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 name="Google Shape;430;p3"/>
            <p:cNvSpPr/>
            <p:nvPr/>
          </p:nvSpPr>
          <p:spPr>
            <a:xfrm>
              <a:off x="235484"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 name="Google Shape;431;p3"/>
            <p:cNvSpPr/>
            <p:nvPr/>
          </p:nvSpPr>
          <p:spPr>
            <a:xfrm>
              <a:off x="712348"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 name="Google Shape;432;p3"/>
            <p:cNvSpPr/>
            <p:nvPr/>
          </p:nvSpPr>
          <p:spPr>
            <a:xfrm>
              <a:off x="1189212"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 name="Google Shape;433;p3"/>
            <p:cNvSpPr/>
            <p:nvPr/>
          </p:nvSpPr>
          <p:spPr>
            <a:xfrm>
              <a:off x="1666076"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 name="Google Shape;434;p3"/>
            <p:cNvSpPr/>
            <p:nvPr/>
          </p:nvSpPr>
          <p:spPr>
            <a:xfrm>
              <a:off x="2142940"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 name="Google Shape;435;p3"/>
            <p:cNvSpPr/>
            <p:nvPr/>
          </p:nvSpPr>
          <p:spPr>
            <a:xfrm>
              <a:off x="2619804"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 name="Google Shape;436;p3"/>
            <p:cNvSpPr/>
            <p:nvPr/>
          </p:nvSpPr>
          <p:spPr>
            <a:xfrm>
              <a:off x="3096668"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 name="Google Shape;437;p3"/>
            <p:cNvSpPr/>
            <p:nvPr/>
          </p:nvSpPr>
          <p:spPr>
            <a:xfrm>
              <a:off x="3573532"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 name="Google Shape;438;p3"/>
            <p:cNvSpPr/>
            <p:nvPr/>
          </p:nvSpPr>
          <p:spPr>
            <a:xfrm>
              <a:off x="4050396"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 name="Google Shape;439;p3"/>
            <p:cNvSpPr/>
            <p:nvPr/>
          </p:nvSpPr>
          <p:spPr>
            <a:xfrm>
              <a:off x="4527260"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 name="Google Shape;440;p3"/>
            <p:cNvSpPr/>
            <p:nvPr/>
          </p:nvSpPr>
          <p:spPr>
            <a:xfrm>
              <a:off x="5004124"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 name="Google Shape;441;p3"/>
            <p:cNvSpPr/>
            <p:nvPr/>
          </p:nvSpPr>
          <p:spPr>
            <a:xfrm>
              <a:off x="5480988"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 name="Google Shape;442;p3"/>
            <p:cNvSpPr/>
            <p:nvPr/>
          </p:nvSpPr>
          <p:spPr>
            <a:xfrm>
              <a:off x="4425"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 name="Google Shape;443;p3"/>
            <p:cNvSpPr/>
            <p:nvPr/>
          </p:nvSpPr>
          <p:spPr>
            <a:xfrm>
              <a:off x="481289"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 name="Google Shape;444;p3"/>
            <p:cNvSpPr/>
            <p:nvPr/>
          </p:nvSpPr>
          <p:spPr>
            <a:xfrm>
              <a:off x="958153"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 name="Google Shape;445;p3"/>
            <p:cNvSpPr/>
            <p:nvPr/>
          </p:nvSpPr>
          <p:spPr>
            <a:xfrm>
              <a:off x="1435017"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 name="Google Shape;446;p3"/>
            <p:cNvSpPr/>
            <p:nvPr/>
          </p:nvSpPr>
          <p:spPr>
            <a:xfrm>
              <a:off x="1911881"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 name="Google Shape;447;p3"/>
            <p:cNvSpPr/>
            <p:nvPr/>
          </p:nvSpPr>
          <p:spPr>
            <a:xfrm>
              <a:off x="2388745"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 name="Google Shape;448;p3"/>
            <p:cNvSpPr/>
            <p:nvPr/>
          </p:nvSpPr>
          <p:spPr>
            <a:xfrm>
              <a:off x="2865609"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 name="Google Shape;449;p3"/>
            <p:cNvSpPr/>
            <p:nvPr/>
          </p:nvSpPr>
          <p:spPr>
            <a:xfrm>
              <a:off x="3342473"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 name="Google Shape;450;p3"/>
            <p:cNvSpPr/>
            <p:nvPr/>
          </p:nvSpPr>
          <p:spPr>
            <a:xfrm>
              <a:off x="3819337"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 name="Google Shape;451;p3"/>
            <p:cNvSpPr/>
            <p:nvPr/>
          </p:nvSpPr>
          <p:spPr>
            <a:xfrm>
              <a:off x="4296201"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 name="Google Shape;452;p3"/>
            <p:cNvSpPr/>
            <p:nvPr/>
          </p:nvSpPr>
          <p:spPr>
            <a:xfrm>
              <a:off x="4773065"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 name="Google Shape;453;p3"/>
            <p:cNvSpPr/>
            <p:nvPr/>
          </p:nvSpPr>
          <p:spPr>
            <a:xfrm>
              <a:off x="5249929"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 name="Google Shape;454;p3"/>
            <p:cNvSpPr/>
            <p:nvPr/>
          </p:nvSpPr>
          <p:spPr>
            <a:xfrm>
              <a:off x="235484"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 name="Google Shape;455;p3"/>
            <p:cNvSpPr/>
            <p:nvPr/>
          </p:nvSpPr>
          <p:spPr>
            <a:xfrm>
              <a:off x="712348"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 name="Google Shape;456;p3"/>
            <p:cNvSpPr/>
            <p:nvPr/>
          </p:nvSpPr>
          <p:spPr>
            <a:xfrm>
              <a:off x="1189212"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 name="Google Shape;457;p3"/>
            <p:cNvSpPr/>
            <p:nvPr/>
          </p:nvSpPr>
          <p:spPr>
            <a:xfrm>
              <a:off x="1666076"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 name="Google Shape;458;p3"/>
            <p:cNvSpPr/>
            <p:nvPr/>
          </p:nvSpPr>
          <p:spPr>
            <a:xfrm>
              <a:off x="2142940"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 name="Google Shape;459;p3"/>
            <p:cNvSpPr/>
            <p:nvPr/>
          </p:nvSpPr>
          <p:spPr>
            <a:xfrm>
              <a:off x="2619804"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 name="Google Shape;460;p3"/>
            <p:cNvSpPr/>
            <p:nvPr/>
          </p:nvSpPr>
          <p:spPr>
            <a:xfrm>
              <a:off x="3096668"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 name="Google Shape;461;p3"/>
            <p:cNvSpPr/>
            <p:nvPr/>
          </p:nvSpPr>
          <p:spPr>
            <a:xfrm>
              <a:off x="3573532"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 name="Google Shape;462;p3"/>
            <p:cNvSpPr/>
            <p:nvPr/>
          </p:nvSpPr>
          <p:spPr>
            <a:xfrm>
              <a:off x="4050396"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 name="Google Shape;463;p3"/>
            <p:cNvSpPr/>
            <p:nvPr/>
          </p:nvSpPr>
          <p:spPr>
            <a:xfrm>
              <a:off x="4527260"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 name="Google Shape;464;p3"/>
            <p:cNvSpPr/>
            <p:nvPr/>
          </p:nvSpPr>
          <p:spPr>
            <a:xfrm>
              <a:off x="5004124"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 name="Google Shape;465;p3"/>
            <p:cNvSpPr/>
            <p:nvPr/>
          </p:nvSpPr>
          <p:spPr>
            <a:xfrm>
              <a:off x="5480988"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 name="Google Shape;466;p3"/>
            <p:cNvSpPr/>
            <p:nvPr/>
          </p:nvSpPr>
          <p:spPr>
            <a:xfrm>
              <a:off x="4425"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 name="Google Shape;467;p3"/>
            <p:cNvSpPr/>
            <p:nvPr/>
          </p:nvSpPr>
          <p:spPr>
            <a:xfrm>
              <a:off x="481289"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 name="Google Shape;468;p3"/>
            <p:cNvSpPr/>
            <p:nvPr/>
          </p:nvSpPr>
          <p:spPr>
            <a:xfrm>
              <a:off x="958153"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 name="Google Shape;469;p3"/>
            <p:cNvSpPr/>
            <p:nvPr/>
          </p:nvSpPr>
          <p:spPr>
            <a:xfrm>
              <a:off x="1435017"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 name="Google Shape;470;p3"/>
            <p:cNvSpPr/>
            <p:nvPr/>
          </p:nvSpPr>
          <p:spPr>
            <a:xfrm>
              <a:off x="1911881"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 name="Google Shape;471;p3"/>
            <p:cNvSpPr/>
            <p:nvPr/>
          </p:nvSpPr>
          <p:spPr>
            <a:xfrm>
              <a:off x="2388745"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 name="Google Shape;472;p3"/>
            <p:cNvSpPr/>
            <p:nvPr/>
          </p:nvSpPr>
          <p:spPr>
            <a:xfrm>
              <a:off x="2865609"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 name="Google Shape;473;p3"/>
            <p:cNvSpPr/>
            <p:nvPr/>
          </p:nvSpPr>
          <p:spPr>
            <a:xfrm>
              <a:off x="3342473"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 name="Google Shape;474;p3"/>
            <p:cNvSpPr/>
            <p:nvPr/>
          </p:nvSpPr>
          <p:spPr>
            <a:xfrm>
              <a:off x="3819337"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 name="Google Shape;475;p3"/>
            <p:cNvSpPr/>
            <p:nvPr/>
          </p:nvSpPr>
          <p:spPr>
            <a:xfrm>
              <a:off x="4296201"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 name="Google Shape;476;p3"/>
            <p:cNvSpPr/>
            <p:nvPr/>
          </p:nvSpPr>
          <p:spPr>
            <a:xfrm>
              <a:off x="4773065"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 name="Google Shape;477;p3"/>
            <p:cNvSpPr/>
            <p:nvPr/>
          </p:nvSpPr>
          <p:spPr>
            <a:xfrm>
              <a:off x="5249929"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 name="Google Shape;478;p3"/>
            <p:cNvSpPr/>
            <p:nvPr/>
          </p:nvSpPr>
          <p:spPr>
            <a:xfrm>
              <a:off x="220891"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3"/>
            <p:cNvSpPr/>
            <p:nvPr/>
          </p:nvSpPr>
          <p:spPr>
            <a:xfrm>
              <a:off x="697755"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 name="Google Shape;480;p3"/>
            <p:cNvSpPr/>
            <p:nvPr/>
          </p:nvSpPr>
          <p:spPr>
            <a:xfrm>
              <a:off x="1174619"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 name="Google Shape;481;p3"/>
            <p:cNvSpPr/>
            <p:nvPr/>
          </p:nvSpPr>
          <p:spPr>
            <a:xfrm>
              <a:off x="1651483"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 name="Google Shape;482;p3"/>
            <p:cNvSpPr/>
            <p:nvPr/>
          </p:nvSpPr>
          <p:spPr>
            <a:xfrm>
              <a:off x="2128347"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 name="Google Shape;483;p3"/>
            <p:cNvSpPr/>
            <p:nvPr/>
          </p:nvSpPr>
          <p:spPr>
            <a:xfrm>
              <a:off x="2605211"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Google Shape;484;p3"/>
            <p:cNvSpPr/>
            <p:nvPr/>
          </p:nvSpPr>
          <p:spPr>
            <a:xfrm>
              <a:off x="3082075"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 name="Google Shape;485;p3"/>
            <p:cNvSpPr/>
            <p:nvPr/>
          </p:nvSpPr>
          <p:spPr>
            <a:xfrm>
              <a:off x="3558939"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 name="Google Shape;486;p3"/>
            <p:cNvSpPr/>
            <p:nvPr/>
          </p:nvSpPr>
          <p:spPr>
            <a:xfrm>
              <a:off x="4035803"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 name="Google Shape;487;p3"/>
            <p:cNvSpPr/>
            <p:nvPr/>
          </p:nvSpPr>
          <p:spPr>
            <a:xfrm>
              <a:off x="4512667"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 name="Google Shape;488;p3"/>
            <p:cNvSpPr/>
            <p:nvPr/>
          </p:nvSpPr>
          <p:spPr>
            <a:xfrm>
              <a:off x="4989531"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 name="Google Shape;489;p3"/>
            <p:cNvSpPr/>
            <p:nvPr/>
          </p:nvSpPr>
          <p:spPr>
            <a:xfrm>
              <a:off x="5466395"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 name="Google Shape;490;p3"/>
            <p:cNvSpPr/>
            <p:nvPr/>
          </p:nvSpPr>
          <p:spPr>
            <a:xfrm>
              <a:off x="-10168"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 name="Google Shape;491;p3"/>
            <p:cNvSpPr/>
            <p:nvPr/>
          </p:nvSpPr>
          <p:spPr>
            <a:xfrm>
              <a:off x="466696"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 name="Google Shape;492;p3"/>
            <p:cNvSpPr/>
            <p:nvPr/>
          </p:nvSpPr>
          <p:spPr>
            <a:xfrm>
              <a:off x="943560"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 name="Google Shape;493;p3"/>
            <p:cNvSpPr/>
            <p:nvPr/>
          </p:nvSpPr>
          <p:spPr>
            <a:xfrm>
              <a:off x="1420424"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 name="Google Shape;494;p3"/>
            <p:cNvSpPr/>
            <p:nvPr/>
          </p:nvSpPr>
          <p:spPr>
            <a:xfrm>
              <a:off x="1897288"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 name="Google Shape;495;p3"/>
            <p:cNvSpPr/>
            <p:nvPr/>
          </p:nvSpPr>
          <p:spPr>
            <a:xfrm>
              <a:off x="2374152"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 name="Google Shape;496;p3"/>
            <p:cNvSpPr/>
            <p:nvPr/>
          </p:nvSpPr>
          <p:spPr>
            <a:xfrm>
              <a:off x="2851016"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 name="Google Shape;497;p3"/>
            <p:cNvSpPr/>
            <p:nvPr/>
          </p:nvSpPr>
          <p:spPr>
            <a:xfrm>
              <a:off x="3327880"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 name="Google Shape;498;p3"/>
            <p:cNvSpPr/>
            <p:nvPr/>
          </p:nvSpPr>
          <p:spPr>
            <a:xfrm>
              <a:off x="3804744"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 name="Google Shape;499;p3"/>
            <p:cNvSpPr/>
            <p:nvPr/>
          </p:nvSpPr>
          <p:spPr>
            <a:xfrm>
              <a:off x="4281608"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 name="Google Shape;500;p3"/>
            <p:cNvSpPr/>
            <p:nvPr/>
          </p:nvSpPr>
          <p:spPr>
            <a:xfrm>
              <a:off x="4758472"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 name="Google Shape;501;p3"/>
            <p:cNvSpPr/>
            <p:nvPr/>
          </p:nvSpPr>
          <p:spPr>
            <a:xfrm>
              <a:off x="5235336"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 name="Google Shape;502;p3"/>
            <p:cNvSpPr/>
            <p:nvPr/>
          </p:nvSpPr>
          <p:spPr>
            <a:xfrm>
              <a:off x="235478"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 name="Google Shape;503;p3"/>
            <p:cNvSpPr/>
            <p:nvPr/>
          </p:nvSpPr>
          <p:spPr>
            <a:xfrm>
              <a:off x="712342"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 name="Google Shape;504;p3"/>
            <p:cNvSpPr/>
            <p:nvPr/>
          </p:nvSpPr>
          <p:spPr>
            <a:xfrm>
              <a:off x="1189206"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 name="Google Shape;505;p3"/>
            <p:cNvSpPr/>
            <p:nvPr/>
          </p:nvSpPr>
          <p:spPr>
            <a:xfrm>
              <a:off x="1666070"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 name="Google Shape;506;p3"/>
            <p:cNvSpPr/>
            <p:nvPr/>
          </p:nvSpPr>
          <p:spPr>
            <a:xfrm>
              <a:off x="2142934"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 name="Google Shape;507;p3"/>
            <p:cNvSpPr/>
            <p:nvPr/>
          </p:nvSpPr>
          <p:spPr>
            <a:xfrm>
              <a:off x="2619798"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 name="Google Shape;508;p3"/>
            <p:cNvSpPr/>
            <p:nvPr/>
          </p:nvSpPr>
          <p:spPr>
            <a:xfrm>
              <a:off x="3096662"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 name="Google Shape;509;p3"/>
            <p:cNvSpPr/>
            <p:nvPr/>
          </p:nvSpPr>
          <p:spPr>
            <a:xfrm>
              <a:off x="3573526"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 name="Google Shape;510;p3"/>
            <p:cNvSpPr/>
            <p:nvPr/>
          </p:nvSpPr>
          <p:spPr>
            <a:xfrm>
              <a:off x="4050390"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 name="Google Shape;511;p3"/>
            <p:cNvSpPr/>
            <p:nvPr/>
          </p:nvSpPr>
          <p:spPr>
            <a:xfrm>
              <a:off x="4527254"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 name="Google Shape;512;p3"/>
            <p:cNvSpPr/>
            <p:nvPr/>
          </p:nvSpPr>
          <p:spPr>
            <a:xfrm>
              <a:off x="5004118"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 name="Google Shape;513;p3"/>
            <p:cNvSpPr/>
            <p:nvPr/>
          </p:nvSpPr>
          <p:spPr>
            <a:xfrm>
              <a:off x="5480982"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 name="Google Shape;514;p3"/>
            <p:cNvSpPr/>
            <p:nvPr/>
          </p:nvSpPr>
          <p:spPr>
            <a:xfrm>
              <a:off x="4419"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 name="Google Shape;515;p3"/>
            <p:cNvSpPr/>
            <p:nvPr/>
          </p:nvSpPr>
          <p:spPr>
            <a:xfrm>
              <a:off x="481283"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 name="Google Shape;516;p3"/>
            <p:cNvSpPr/>
            <p:nvPr/>
          </p:nvSpPr>
          <p:spPr>
            <a:xfrm>
              <a:off x="958147"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3"/>
            <p:cNvSpPr/>
            <p:nvPr/>
          </p:nvSpPr>
          <p:spPr>
            <a:xfrm>
              <a:off x="1435011"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3"/>
            <p:cNvSpPr/>
            <p:nvPr/>
          </p:nvSpPr>
          <p:spPr>
            <a:xfrm>
              <a:off x="1911875"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 name="Google Shape;519;p3"/>
            <p:cNvSpPr/>
            <p:nvPr/>
          </p:nvSpPr>
          <p:spPr>
            <a:xfrm>
              <a:off x="2388739"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 name="Google Shape;520;p3"/>
            <p:cNvSpPr/>
            <p:nvPr/>
          </p:nvSpPr>
          <p:spPr>
            <a:xfrm>
              <a:off x="2865603"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 name="Google Shape;521;p3"/>
            <p:cNvSpPr/>
            <p:nvPr/>
          </p:nvSpPr>
          <p:spPr>
            <a:xfrm>
              <a:off x="3342467"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 name="Google Shape;522;p3"/>
            <p:cNvSpPr/>
            <p:nvPr/>
          </p:nvSpPr>
          <p:spPr>
            <a:xfrm>
              <a:off x="3819331"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 name="Google Shape;523;p3"/>
            <p:cNvSpPr/>
            <p:nvPr/>
          </p:nvSpPr>
          <p:spPr>
            <a:xfrm>
              <a:off x="4296195"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 name="Google Shape;524;p3"/>
            <p:cNvSpPr/>
            <p:nvPr/>
          </p:nvSpPr>
          <p:spPr>
            <a:xfrm>
              <a:off x="4773059"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 name="Google Shape;525;p3"/>
            <p:cNvSpPr/>
            <p:nvPr/>
          </p:nvSpPr>
          <p:spPr>
            <a:xfrm>
              <a:off x="5249923"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 name="Google Shape;526;p3"/>
            <p:cNvSpPr/>
            <p:nvPr/>
          </p:nvSpPr>
          <p:spPr>
            <a:xfrm>
              <a:off x="235478"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 name="Google Shape;527;p3"/>
            <p:cNvSpPr/>
            <p:nvPr/>
          </p:nvSpPr>
          <p:spPr>
            <a:xfrm>
              <a:off x="712342"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 name="Google Shape;528;p3"/>
            <p:cNvSpPr/>
            <p:nvPr/>
          </p:nvSpPr>
          <p:spPr>
            <a:xfrm>
              <a:off x="1189206"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9" name="Google Shape;529;p3"/>
            <p:cNvSpPr/>
            <p:nvPr/>
          </p:nvSpPr>
          <p:spPr>
            <a:xfrm>
              <a:off x="1666070"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0" name="Google Shape;530;p3"/>
            <p:cNvSpPr/>
            <p:nvPr/>
          </p:nvSpPr>
          <p:spPr>
            <a:xfrm>
              <a:off x="2142934"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1" name="Google Shape;531;p3"/>
            <p:cNvSpPr/>
            <p:nvPr/>
          </p:nvSpPr>
          <p:spPr>
            <a:xfrm>
              <a:off x="2619798"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2" name="Google Shape;532;p3"/>
            <p:cNvSpPr/>
            <p:nvPr/>
          </p:nvSpPr>
          <p:spPr>
            <a:xfrm>
              <a:off x="3096662"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3" name="Google Shape;533;p3"/>
            <p:cNvSpPr/>
            <p:nvPr/>
          </p:nvSpPr>
          <p:spPr>
            <a:xfrm>
              <a:off x="3573526"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4" name="Google Shape;534;p3"/>
            <p:cNvSpPr/>
            <p:nvPr/>
          </p:nvSpPr>
          <p:spPr>
            <a:xfrm>
              <a:off x="4050390"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5" name="Google Shape;535;p3"/>
            <p:cNvSpPr/>
            <p:nvPr/>
          </p:nvSpPr>
          <p:spPr>
            <a:xfrm>
              <a:off x="4527254"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6" name="Google Shape;536;p3"/>
            <p:cNvSpPr/>
            <p:nvPr/>
          </p:nvSpPr>
          <p:spPr>
            <a:xfrm>
              <a:off x="5004118"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7" name="Google Shape;537;p3"/>
            <p:cNvSpPr/>
            <p:nvPr/>
          </p:nvSpPr>
          <p:spPr>
            <a:xfrm>
              <a:off x="5480982"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8" name="Google Shape;538;p3"/>
            <p:cNvSpPr/>
            <p:nvPr/>
          </p:nvSpPr>
          <p:spPr>
            <a:xfrm>
              <a:off x="4419"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9" name="Google Shape;539;p3"/>
            <p:cNvSpPr/>
            <p:nvPr/>
          </p:nvSpPr>
          <p:spPr>
            <a:xfrm>
              <a:off x="481283"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0" name="Google Shape;540;p3"/>
            <p:cNvSpPr/>
            <p:nvPr/>
          </p:nvSpPr>
          <p:spPr>
            <a:xfrm>
              <a:off x="958147"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1" name="Google Shape;541;p3"/>
            <p:cNvSpPr/>
            <p:nvPr/>
          </p:nvSpPr>
          <p:spPr>
            <a:xfrm>
              <a:off x="1435011"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2" name="Google Shape;542;p3"/>
            <p:cNvSpPr/>
            <p:nvPr/>
          </p:nvSpPr>
          <p:spPr>
            <a:xfrm>
              <a:off x="1911875"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3" name="Google Shape;543;p3"/>
            <p:cNvSpPr/>
            <p:nvPr/>
          </p:nvSpPr>
          <p:spPr>
            <a:xfrm>
              <a:off x="2388739"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4" name="Google Shape;544;p3"/>
            <p:cNvSpPr/>
            <p:nvPr/>
          </p:nvSpPr>
          <p:spPr>
            <a:xfrm>
              <a:off x="2865603"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5" name="Google Shape;545;p3"/>
            <p:cNvSpPr/>
            <p:nvPr/>
          </p:nvSpPr>
          <p:spPr>
            <a:xfrm>
              <a:off x="3342467"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6" name="Google Shape;546;p3"/>
            <p:cNvSpPr/>
            <p:nvPr/>
          </p:nvSpPr>
          <p:spPr>
            <a:xfrm>
              <a:off x="3819331"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7" name="Google Shape;547;p3"/>
            <p:cNvSpPr/>
            <p:nvPr/>
          </p:nvSpPr>
          <p:spPr>
            <a:xfrm>
              <a:off x="4296195"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8" name="Google Shape;548;p3"/>
            <p:cNvSpPr/>
            <p:nvPr/>
          </p:nvSpPr>
          <p:spPr>
            <a:xfrm>
              <a:off x="4773059"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9" name="Google Shape;549;p3"/>
            <p:cNvSpPr/>
            <p:nvPr/>
          </p:nvSpPr>
          <p:spPr>
            <a:xfrm>
              <a:off x="5249923"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0" name="Google Shape;550;p3"/>
            <p:cNvSpPr/>
            <p:nvPr/>
          </p:nvSpPr>
          <p:spPr>
            <a:xfrm>
              <a:off x="201393"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1" name="Google Shape;551;p3"/>
            <p:cNvSpPr/>
            <p:nvPr/>
          </p:nvSpPr>
          <p:spPr>
            <a:xfrm>
              <a:off x="678257"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2" name="Google Shape;552;p3"/>
            <p:cNvSpPr/>
            <p:nvPr/>
          </p:nvSpPr>
          <p:spPr>
            <a:xfrm>
              <a:off x="1155121"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3" name="Google Shape;553;p3"/>
            <p:cNvSpPr/>
            <p:nvPr/>
          </p:nvSpPr>
          <p:spPr>
            <a:xfrm>
              <a:off x="1631985"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4" name="Google Shape;554;p3"/>
            <p:cNvSpPr/>
            <p:nvPr/>
          </p:nvSpPr>
          <p:spPr>
            <a:xfrm>
              <a:off x="2108849"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5" name="Google Shape;555;p3"/>
            <p:cNvSpPr/>
            <p:nvPr/>
          </p:nvSpPr>
          <p:spPr>
            <a:xfrm>
              <a:off x="2585713"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6" name="Google Shape;556;p3"/>
            <p:cNvSpPr/>
            <p:nvPr/>
          </p:nvSpPr>
          <p:spPr>
            <a:xfrm>
              <a:off x="3062577"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7" name="Google Shape;557;p3"/>
            <p:cNvSpPr/>
            <p:nvPr/>
          </p:nvSpPr>
          <p:spPr>
            <a:xfrm>
              <a:off x="3539441"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8" name="Google Shape;558;p3"/>
            <p:cNvSpPr/>
            <p:nvPr/>
          </p:nvSpPr>
          <p:spPr>
            <a:xfrm>
              <a:off x="4016305"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9" name="Google Shape;559;p3"/>
            <p:cNvSpPr/>
            <p:nvPr/>
          </p:nvSpPr>
          <p:spPr>
            <a:xfrm>
              <a:off x="4493169"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0" name="Google Shape;560;p3"/>
            <p:cNvSpPr/>
            <p:nvPr/>
          </p:nvSpPr>
          <p:spPr>
            <a:xfrm>
              <a:off x="4970033"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1" name="Google Shape;561;p3"/>
            <p:cNvSpPr/>
            <p:nvPr/>
          </p:nvSpPr>
          <p:spPr>
            <a:xfrm>
              <a:off x="5446897"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2" name="Google Shape;562;p3"/>
            <p:cNvSpPr/>
            <p:nvPr/>
          </p:nvSpPr>
          <p:spPr>
            <a:xfrm>
              <a:off x="-29666"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3" name="Google Shape;563;p3"/>
            <p:cNvSpPr/>
            <p:nvPr/>
          </p:nvSpPr>
          <p:spPr>
            <a:xfrm>
              <a:off x="447198"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4" name="Google Shape;564;p3"/>
            <p:cNvSpPr/>
            <p:nvPr/>
          </p:nvSpPr>
          <p:spPr>
            <a:xfrm>
              <a:off x="924062"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5" name="Google Shape;565;p3"/>
            <p:cNvSpPr/>
            <p:nvPr/>
          </p:nvSpPr>
          <p:spPr>
            <a:xfrm>
              <a:off x="1400926"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6" name="Google Shape;566;p3"/>
            <p:cNvSpPr/>
            <p:nvPr/>
          </p:nvSpPr>
          <p:spPr>
            <a:xfrm>
              <a:off x="1877790"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7" name="Google Shape;567;p3"/>
            <p:cNvSpPr/>
            <p:nvPr/>
          </p:nvSpPr>
          <p:spPr>
            <a:xfrm>
              <a:off x="2354654"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8" name="Google Shape;568;p3"/>
            <p:cNvSpPr/>
            <p:nvPr/>
          </p:nvSpPr>
          <p:spPr>
            <a:xfrm>
              <a:off x="2831518"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9" name="Google Shape;569;p3"/>
            <p:cNvSpPr/>
            <p:nvPr/>
          </p:nvSpPr>
          <p:spPr>
            <a:xfrm>
              <a:off x="3308382"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0" name="Google Shape;570;p3"/>
            <p:cNvSpPr/>
            <p:nvPr/>
          </p:nvSpPr>
          <p:spPr>
            <a:xfrm>
              <a:off x="3785246"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1" name="Google Shape;571;p3"/>
            <p:cNvSpPr/>
            <p:nvPr/>
          </p:nvSpPr>
          <p:spPr>
            <a:xfrm>
              <a:off x="4262110"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2" name="Google Shape;572;p3"/>
            <p:cNvSpPr/>
            <p:nvPr/>
          </p:nvSpPr>
          <p:spPr>
            <a:xfrm>
              <a:off x="4738974"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3" name="Google Shape;573;p3"/>
            <p:cNvSpPr/>
            <p:nvPr/>
          </p:nvSpPr>
          <p:spPr>
            <a:xfrm>
              <a:off x="5215838"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74" name="Google Shape;574;p3"/>
          <p:cNvSpPr/>
          <p:nvPr/>
        </p:nvSpPr>
        <p:spPr>
          <a:xfrm>
            <a:off x="5588982" y="0"/>
            <a:ext cx="6603018" cy="2875781"/>
          </a:xfrm>
          <a:prstGeom prst="rect">
            <a:avLst/>
          </a:prstGeom>
          <a:solidFill>
            <a:srgbClr val="F2F2F2"/>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5" name="Google Shape;575;p3"/>
          <p:cNvSpPr/>
          <p:nvPr/>
        </p:nvSpPr>
        <p:spPr>
          <a:xfrm>
            <a:off x="5584557" y="2856116"/>
            <a:ext cx="6603018" cy="4001884"/>
          </a:xfrm>
          <a:prstGeom prst="rect">
            <a:avLst/>
          </a:prstGeom>
          <a:solidFill>
            <a:srgbClr val="EDAAC9"/>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576" name="Google Shape;576;p3"/>
          <p:cNvCxnSpPr/>
          <p:nvPr/>
        </p:nvCxnSpPr>
        <p:spPr>
          <a:xfrm flipH="1">
            <a:off x="5584557" y="0"/>
            <a:ext cx="403288" cy="516037"/>
          </a:xfrm>
          <a:prstGeom prst="straightConnector1">
            <a:avLst/>
          </a:prstGeom>
          <a:noFill/>
          <a:ln w="73025" cap="flat" cmpd="sng">
            <a:solidFill>
              <a:schemeClr val="dk1"/>
            </a:solidFill>
            <a:prstDash val="solid"/>
            <a:miter lim="800000"/>
            <a:headEnd type="none" w="sm" len="sm"/>
            <a:tailEnd type="none" w="sm" len="sm"/>
          </a:ln>
        </p:spPr>
      </p:cxnSp>
      <p:cxnSp>
        <p:nvCxnSpPr>
          <p:cNvPr id="577" name="Google Shape;577;p3"/>
          <p:cNvCxnSpPr/>
          <p:nvPr/>
        </p:nvCxnSpPr>
        <p:spPr>
          <a:xfrm flipH="1">
            <a:off x="5574395" y="17128"/>
            <a:ext cx="683013" cy="841925"/>
          </a:xfrm>
          <a:prstGeom prst="straightConnector1">
            <a:avLst/>
          </a:prstGeom>
          <a:noFill/>
          <a:ln w="73025" cap="flat" cmpd="sng">
            <a:solidFill>
              <a:schemeClr val="dk1"/>
            </a:solidFill>
            <a:prstDash val="solid"/>
            <a:miter lim="800000"/>
            <a:headEnd type="none" w="sm" len="sm"/>
            <a:tailEnd type="none" w="sm" len="sm"/>
          </a:ln>
        </p:spPr>
      </p:cxnSp>
      <p:cxnSp>
        <p:nvCxnSpPr>
          <p:cNvPr id="578" name="Google Shape;578;p3"/>
          <p:cNvCxnSpPr/>
          <p:nvPr/>
        </p:nvCxnSpPr>
        <p:spPr>
          <a:xfrm flipH="1">
            <a:off x="5593407" y="0"/>
            <a:ext cx="963897" cy="1219199"/>
          </a:xfrm>
          <a:prstGeom prst="straightConnector1">
            <a:avLst/>
          </a:prstGeom>
          <a:noFill/>
          <a:ln w="73025" cap="flat" cmpd="sng">
            <a:solidFill>
              <a:schemeClr val="dk1"/>
            </a:solidFill>
            <a:prstDash val="solid"/>
            <a:miter lim="800000"/>
            <a:headEnd type="none" w="sm" len="sm"/>
            <a:tailEnd type="none" w="sm" len="sm"/>
          </a:ln>
        </p:spPr>
      </p:cxnSp>
      <p:cxnSp>
        <p:nvCxnSpPr>
          <p:cNvPr id="579" name="Google Shape;579;p3"/>
          <p:cNvCxnSpPr/>
          <p:nvPr/>
        </p:nvCxnSpPr>
        <p:spPr>
          <a:xfrm flipH="1">
            <a:off x="5593407" y="14747"/>
            <a:ext cx="1243629" cy="1553342"/>
          </a:xfrm>
          <a:prstGeom prst="straightConnector1">
            <a:avLst/>
          </a:prstGeom>
          <a:noFill/>
          <a:ln w="73025" cap="flat" cmpd="sng">
            <a:solidFill>
              <a:schemeClr val="dk1"/>
            </a:solidFill>
            <a:prstDash val="solid"/>
            <a:miter lim="800000"/>
            <a:headEnd type="none" w="sm" len="sm"/>
            <a:tailEnd type="none" w="sm" len="sm"/>
          </a:ln>
        </p:spPr>
      </p:cxnSp>
      <p:cxnSp>
        <p:nvCxnSpPr>
          <p:cNvPr id="580" name="Google Shape;580;p3"/>
          <p:cNvCxnSpPr/>
          <p:nvPr/>
        </p:nvCxnSpPr>
        <p:spPr>
          <a:xfrm flipH="1">
            <a:off x="5559328" y="0"/>
            <a:ext cx="1550280" cy="1986115"/>
          </a:xfrm>
          <a:prstGeom prst="straightConnector1">
            <a:avLst/>
          </a:prstGeom>
          <a:noFill/>
          <a:ln w="73025" cap="flat" cmpd="sng">
            <a:solidFill>
              <a:schemeClr val="dk1"/>
            </a:solidFill>
            <a:prstDash val="solid"/>
            <a:miter lim="800000"/>
            <a:headEnd type="none" w="sm" len="sm"/>
            <a:tailEnd type="none" w="sm" len="sm"/>
          </a:ln>
        </p:spPr>
      </p:cxnSp>
      <p:cxnSp>
        <p:nvCxnSpPr>
          <p:cNvPr id="581" name="Google Shape;581;p3"/>
          <p:cNvCxnSpPr/>
          <p:nvPr/>
        </p:nvCxnSpPr>
        <p:spPr>
          <a:xfrm flipH="1">
            <a:off x="5550472" y="14747"/>
            <a:ext cx="1822755" cy="2382941"/>
          </a:xfrm>
          <a:prstGeom prst="straightConnector1">
            <a:avLst/>
          </a:prstGeom>
          <a:noFill/>
          <a:ln w="73025" cap="flat" cmpd="sng">
            <a:solidFill>
              <a:schemeClr val="dk1"/>
            </a:solidFill>
            <a:prstDash val="solid"/>
            <a:miter lim="800000"/>
            <a:headEnd type="none" w="sm" len="sm"/>
            <a:tailEnd type="none" w="sm" len="sm"/>
          </a:ln>
        </p:spPr>
      </p:cxnSp>
      <p:cxnSp>
        <p:nvCxnSpPr>
          <p:cNvPr id="582" name="Google Shape;582;p3"/>
          <p:cNvCxnSpPr/>
          <p:nvPr/>
        </p:nvCxnSpPr>
        <p:spPr>
          <a:xfrm flipH="1">
            <a:off x="5593407" y="13596"/>
            <a:ext cx="2080987" cy="2724612"/>
          </a:xfrm>
          <a:prstGeom prst="straightConnector1">
            <a:avLst/>
          </a:prstGeom>
          <a:noFill/>
          <a:ln w="73025" cap="flat" cmpd="sng">
            <a:solidFill>
              <a:schemeClr val="dk1"/>
            </a:solidFill>
            <a:prstDash val="solid"/>
            <a:miter lim="800000"/>
            <a:headEnd type="none" w="sm" len="sm"/>
            <a:tailEnd type="none" w="sm" len="sm"/>
          </a:ln>
        </p:spPr>
      </p:cxnSp>
      <p:cxnSp>
        <p:nvCxnSpPr>
          <p:cNvPr id="583" name="Google Shape;583;p3"/>
          <p:cNvCxnSpPr/>
          <p:nvPr/>
        </p:nvCxnSpPr>
        <p:spPr>
          <a:xfrm flipH="1">
            <a:off x="5796119" y="13596"/>
            <a:ext cx="2172038" cy="2862185"/>
          </a:xfrm>
          <a:prstGeom prst="straightConnector1">
            <a:avLst/>
          </a:prstGeom>
          <a:noFill/>
          <a:ln w="73025" cap="flat" cmpd="sng">
            <a:solidFill>
              <a:schemeClr val="dk1"/>
            </a:solidFill>
            <a:prstDash val="solid"/>
            <a:miter lim="800000"/>
            <a:headEnd type="none" w="sm" len="sm"/>
            <a:tailEnd type="none" w="sm" len="sm"/>
          </a:ln>
        </p:spPr>
      </p:cxnSp>
      <p:cxnSp>
        <p:nvCxnSpPr>
          <p:cNvPr id="584" name="Google Shape;584;p3"/>
          <p:cNvCxnSpPr/>
          <p:nvPr/>
        </p:nvCxnSpPr>
        <p:spPr>
          <a:xfrm flipH="1">
            <a:off x="6127922" y="-1"/>
            <a:ext cx="2167326" cy="2852996"/>
          </a:xfrm>
          <a:prstGeom prst="straightConnector1">
            <a:avLst/>
          </a:prstGeom>
          <a:noFill/>
          <a:ln w="73025" cap="flat" cmpd="sng">
            <a:solidFill>
              <a:schemeClr val="dk1"/>
            </a:solidFill>
            <a:prstDash val="solid"/>
            <a:miter lim="800000"/>
            <a:headEnd type="none" w="sm" len="sm"/>
            <a:tailEnd type="none" w="sm" len="sm"/>
          </a:ln>
        </p:spPr>
      </p:cxnSp>
      <p:cxnSp>
        <p:nvCxnSpPr>
          <p:cNvPr id="585" name="Google Shape;585;p3"/>
          <p:cNvCxnSpPr/>
          <p:nvPr/>
        </p:nvCxnSpPr>
        <p:spPr>
          <a:xfrm flipH="1">
            <a:off x="6374529" y="17128"/>
            <a:ext cx="2197571" cy="2856224"/>
          </a:xfrm>
          <a:prstGeom prst="straightConnector1">
            <a:avLst/>
          </a:prstGeom>
          <a:noFill/>
          <a:ln w="73025" cap="flat" cmpd="sng">
            <a:solidFill>
              <a:schemeClr val="dk1"/>
            </a:solidFill>
            <a:prstDash val="solid"/>
            <a:miter lim="800000"/>
            <a:headEnd type="none" w="sm" len="sm"/>
            <a:tailEnd type="none" w="sm" len="sm"/>
          </a:ln>
        </p:spPr>
      </p:cxnSp>
      <p:cxnSp>
        <p:nvCxnSpPr>
          <p:cNvPr id="586" name="Google Shape;586;p3"/>
          <p:cNvCxnSpPr/>
          <p:nvPr/>
        </p:nvCxnSpPr>
        <p:spPr>
          <a:xfrm flipH="1">
            <a:off x="6606106" y="0"/>
            <a:ext cx="2265891" cy="2880187"/>
          </a:xfrm>
          <a:prstGeom prst="straightConnector1">
            <a:avLst/>
          </a:prstGeom>
          <a:noFill/>
          <a:ln w="73025" cap="flat" cmpd="sng">
            <a:solidFill>
              <a:schemeClr val="dk1"/>
            </a:solidFill>
            <a:prstDash val="solid"/>
            <a:miter lim="800000"/>
            <a:headEnd type="none" w="sm" len="sm"/>
            <a:tailEnd type="none" w="sm" len="sm"/>
          </a:ln>
        </p:spPr>
      </p:cxnSp>
      <p:cxnSp>
        <p:nvCxnSpPr>
          <p:cNvPr id="587" name="Google Shape;587;p3"/>
          <p:cNvCxnSpPr/>
          <p:nvPr/>
        </p:nvCxnSpPr>
        <p:spPr>
          <a:xfrm flipH="1">
            <a:off x="6952129" y="14747"/>
            <a:ext cx="2199599" cy="2838248"/>
          </a:xfrm>
          <a:prstGeom prst="straightConnector1">
            <a:avLst/>
          </a:prstGeom>
          <a:noFill/>
          <a:ln w="73025" cap="flat" cmpd="sng">
            <a:solidFill>
              <a:schemeClr val="dk1"/>
            </a:solidFill>
            <a:prstDash val="solid"/>
            <a:miter lim="800000"/>
            <a:headEnd type="none" w="sm" len="sm"/>
            <a:tailEnd type="none" w="sm" len="sm"/>
          </a:ln>
        </p:spPr>
      </p:cxnSp>
      <p:cxnSp>
        <p:nvCxnSpPr>
          <p:cNvPr id="588" name="Google Shape;588;p3"/>
          <p:cNvCxnSpPr/>
          <p:nvPr/>
        </p:nvCxnSpPr>
        <p:spPr>
          <a:xfrm flipH="1">
            <a:off x="7249307" y="0"/>
            <a:ext cx="2174992" cy="2866591"/>
          </a:xfrm>
          <a:prstGeom prst="straightConnector1">
            <a:avLst/>
          </a:prstGeom>
          <a:noFill/>
          <a:ln w="73025" cap="flat" cmpd="sng">
            <a:solidFill>
              <a:schemeClr val="dk1"/>
            </a:solidFill>
            <a:prstDash val="solid"/>
            <a:miter lim="800000"/>
            <a:headEnd type="none" w="sm" len="sm"/>
            <a:tailEnd type="none" w="sm" len="sm"/>
          </a:ln>
        </p:spPr>
      </p:cxnSp>
      <p:cxnSp>
        <p:nvCxnSpPr>
          <p:cNvPr id="589" name="Google Shape;589;p3"/>
          <p:cNvCxnSpPr/>
          <p:nvPr/>
        </p:nvCxnSpPr>
        <p:spPr>
          <a:xfrm flipH="1">
            <a:off x="7545117" y="14747"/>
            <a:ext cx="2142802" cy="2865440"/>
          </a:xfrm>
          <a:prstGeom prst="straightConnector1">
            <a:avLst/>
          </a:prstGeom>
          <a:noFill/>
          <a:ln w="73025" cap="flat" cmpd="sng">
            <a:solidFill>
              <a:schemeClr val="dk1"/>
            </a:solidFill>
            <a:prstDash val="solid"/>
            <a:miter lim="800000"/>
            <a:headEnd type="none" w="sm" len="sm"/>
            <a:tailEnd type="none" w="sm" len="sm"/>
          </a:ln>
        </p:spPr>
      </p:cxnSp>
      <p:cxnSp>
        <p:nvCxnSpPr>
          <p:cNvPr id="590" name="Google Shape;590;p3"/>
          <p:cNvCxnSpPr/>
          <p:nvPr/>
        </p:nvCxnSpPr>
        <p:spPr>
          <a:xfrm flipH="1">
            <a:off x="7819280" y="13596"/>
            <a:ext cx="2169806" cy="2859756"/>
          </a:xfrm>
          <a:prstGeom prst="straightConnector1">
            <a:avLst/>
          </a:prstGeom>
          <a:noFill/>
          <a:ln w="73025" cap="flat" cmpd="sng">
            <a:solidFill>
              <a:schemeClr val="dk1"/>
            </a:solidFill>
            <a:prstDash val="solid"/>
            <a:miter lim="800000"/>
            <a:headEnd type="none" w="sm" len="sm"/>
            <a:tailEnd type="none" w="sm" len="sm"/>
          </a:ln>
        </p:spPr>
      </p:cxnSp>
      <p:cxnSp>
        <p:nvCxnSpPr>
          <p:cNvPr id="591" name="Google Shape;591;p3"/>
          <p:cNvCxnSpPr/>
          <p:nvPr/>
        </p:nvCxnSpPr>
        <p:spPr>
          <a:xfrm flipH="1">
            <a:off x="8110810" y="13596"/>
            <a:ext cx="2172038" cy="2862185"/>
          </a:xfrm>
          <a:prstGeom prst="straightConnector1">
            <a:avLst/>
          </a:prstGeom>
          <a:noFill/>
          <a:ln w="73025" cap="flat" cmpd="sng">
            <a:solidFill>
              <a:schemeClr val="dk1"/>
            </a:solidFill>
            <a:prstDash val="solid"/>
            <a:miter lim="800000"/>
            <a:headEnd type="none" w="sm" len="sm"/>
            <a:tailEnd type="none" w="sm" len="sm"/>
          </a:ln>
        </p:spPr>
      </p:cxnSp>
      <p:cxnSp>
        <p:nvCxnSpPr>
          <p:cNvPr id="592" name="Google Shape;592;p3"/>
          <p:cNvCxnSpPr/>
          <p:nvPr/>
        </p:nvCxnSpPr>
        <p:spPr>
          <a:xfrm flipH="1">
            <a:off x="8463310" y="-37485"/>
            <a:ext cx="2157136" cy="2875781"/>
          </a:xfrm>
          <a:prstGeom prst="straightConnector1">
            <a:avLst/>
          </a:prstGeom>
          <a:noFill/>
          <a:ln w="73025" cap="flat" cmpd="sng">
            <a:solidFill>
              <a:schemeClr val="dk1"/>
            </a:solidFill>
            <a:prstDash val="solid"/>
            <a:miter lim="800000"/>
            <a:headEnd type="none" w="sm" len="sm"/>
            <a:tailEnd type="none" w="sm" len="sm"/>
          </a:ln>
        </p:spPr>
      </p:cxnSp>
      <p:cxnSp>
        <p:nvCxnSpPr>
          <p:cNvPr id="593" name="Google Shape;593;p3"/>
          <p:cNvCxnSpPr/>
          <p:nvPr/>
        </p:nvCxnSpPr>
        <p:spPr>
          <a:xfrm flipH="1">
            <a:off x="8710165" y="-20357"/>
            <a:ext cx="2179844" cy="2893709"/>
          </a:xfrm>
          <a:prstGeom prst="straightConnector1">
            <a:avLst/>
          </a:prstGeom>
          <a:noFill/>
          <a:ln w="73025" cap="flat" cmpd="sng">
            <a:solidFill>
              <a:schemeClr val="dk1"/>
            </a:solidFill>
            <a:prstDash val="solid"/>
            <a:miter lim="800000"/>
            <a:headEnd type="none" w="sm" len="sm"/>
            <a:tailEnd type="none" w="sm" len="sm"/>
          </a:ln>
        </p:spPr>
      </p:cxnSp>
      <p:cxnSp>
        <p:nvCxnSpPr>
          <p:cNvPr id="594" name="Google Shape;594;p3"/>
          <p:cNvCxnSpPr/>
          <p:nvPr/>
        </p:nvCxnSpPr>
        <p:spPr>
          <a:xfrm flipH="1">
            <a:off x="9035036" y="-37485"/>
            <a:ext cx="2154869" cy="2917672"/>
          </a:xfrm>
          <a:prstGeom prst="straightConnector1">
            <a:avLst/>
          </a:prstGeom>
          <a:noFill/>
          <a:ln w="73025" cap="flat" cmpd="sng">
            <a:solidFill>
              <a:schemeClr val="dk1"/>
            </a:solidFill>
            <a:prstDash val="solid"/>
            <a:miter lim="800000"/>
            <a:headEnd type="none" w="sm" len="sm"/>
            <a:tailEnd type="none" w="sm" len="sm"/>
          </a:ln>
        </p:spPr>
      </p:cxnSp>
      <p:cxnSp>
        <p:nvCxnSpPr>
          <p:cNvPr id="595" name="Google Shape;595;p3"/>
          <p:cNvCxnSpPr/>
          <p:nvPr/>
        </p:nvCxnSpPr>
        <p:spPr>
          <a:xfrm flipH="1">
            <a:off x="9276252" y="-22738"/>
            <a:ext cx="2193385" cy="2896090"/>
          </a:xfrm>
          <a:prstGeom prst="straightConnector1">
            <a:avLst/>
          </a:prstGeom>
          <a:noFill/>
          <a:ln w="73025" cap="flat" cmpd="sng">
            <a:solidFill>
              <a:schemeClr val="dk1"/>
            </a:solidFill>
            <a:prstDash val="solid"/>
            <a:miter lim="800000"/>
            <a:headEnd type="none" w="sm" len="sm"/>
            <a:tailEnd type="none" w="sm" len="sm"/>
          </a:ln>
        </p:spPr>
      </p:cxnSp>
      <p:cxnSp>
        <p:nvCxnSpPr>
          <p:cNvPr id="596" name="Google Shape;596;p3"/>
          <p:cNvCxnSpPr/>
          <p:nvPr/>
        </p:nvCxnSpPr>
        <p:spPr>
          <a:xfrm flipH="1">
            <a:off x="9566952" y="-37485"/>
            <a:ext cx="2175256" cy="2910837"/>
          </a:xfrm>
          <a:prstGeom prst="straightConnector1">
            <a:avLst/>
          </a:prstGeom>
          <a:noFill/>
          <a:ln w="73025" cap="flat" cmpd="sng">
            <a:solidFill>
              <a:schemeClr val="dk1"/>
            </a:solidFill>
            <a:prstDash val="solid"/>
            <a:miter lim="800000"/>
            <a:headEnd type="none" w="sm" len="sm"/>
            <a:tailEnd type="none" w="sm" len="sm"/>
          </a:ln>
        </p:spPr>
      </p:cxnSp>
      <p:cxnSp>
        <p:nvCxnSpPr>
          <p:cNvPr id="597" name="Google Shape;597;p3"/>
          <p:cNvCxnSpPr/>
          <p:nvPr/>
        </p:nvCxnSpPr>
        <p:spPr>
          <a:xfrm flipH="1">
            <a:off x="9874163" y="-22738"/>
            <a:ext cx="2131665" cy="2881391"/>
          </a:xfrm>
          <a:prstGeom prst="straightConnector1">
            <a:avLst/>
          </a:prstGeom>
          <a:noFill/>
          <a:ln w="73025" cap="flat" cmpd="sng">
            <a:solidFill>
              <a:schemeClr val="dk1"/>
            </a:solidFill>
            <a:prstDash val="solid"/>
            <a:miter lim="800000"/>
            <a:headEnd type="none" w="sm" len="sm"/>
            <a:tailEnd type="none" w="sm" len="sm"/>
          </a:ln>
        </p:spPr>
      </p:cxnSp>
      <p:cxnSp>
        <p:nvCxnSpPr>
          <p:cNvPr id="598" name="Google Shape;598;p3"/>
          <p:cNvCxnSpPr/>
          <p:nvPr/>
        </p:nvCxnSpPr>
        <p:spPr>
          <a:xfrm flipH="1">
            <a:off x="10190164" y="88490"/>
            <a:ext cx="2016423" cy="2749806"/>
          </a:xfrm>
          <a:prstGeom prst="straightConnector1">
            <a:avLst/>
          </a:prstGeom>
          <a:noFill/>
          <a:ln w="73025" cap="flat" cmpd="sng">
            <a:solidFill>
              <a:schemeClr val="dk1"/>
            </a:solidFill>
            <a:prstDash val="solid"/>
            <a:miter lim="800000"/>
            <a:headEnd type="none" w="sm" len="sm"/>
            <a:tailEnd type="none" w="sm" len="sm"/>
          </a:ln>
        </p:spPr>
      </p:cxnSp>
      <p:cxnSp>
        <p:nvCxnSpPr>
          <p:cNvPr id="599" name="Google Shape;599;p3"/>
          <p:cNvCxnSpPr/>
          <p:nvPr/>
        </p:nvCxnSpPr>
        <p:spPr>
          <a:xfrm flipH="1">
            <a:off x="10494875" y="516037"/>
            <a:ext cx="1697125" cy="2312427"/>
          </a:xfrm>
          <a:prstGeom prst="straightConnector1">
            <a:avLst/>
          </a:prstGeom>
          <a:noFill/>
          <a:ln w="73025" cap="flat" cmpd="sng">
            <a:solidFill>
              <a:schemeClr val="dk1"/>
            </a:solidFill>
            <a:prstDash val="solid"/>
            <a:miter lim="800000"/>
            <a:headEnd type="none" w="sm" len="sm"/>
            <a:tailEnd type="none" w="sm" len="sm"/>
          </a:ln>
        </p:spPr>
      </p:cxnSp>
      <p:cxnSp>
        <p:nvCxnSpPr>
          <p:cNvPr id="600" name="Google Shape;600;p3"/>
          <p:cNvCxnSpPr/>
          <p:nvPr/>
        </p:nvCxnSpPr>
        <p:spPr>
          <a:xfrm flipH="1">
            <a:off x="10758511" y="859053"/>
            <a:ext cx="1448076" cy="1993942"/>
          </a:xfrm>
          <a:prstGeom prst="straightConnector1">
            <a:avLst/>
          </a:prstGeom>
          <a:noFill/>
          <a:ln w="73025" cap="flat" cmpd="sng">
            <a:solidFill>
              <a:schemeClr val="dk1"/>
            </a:solidFill>
            <a:prstDash val="solid"/>
            <a:miter lim="800000"/>
            <a:headEnd type="none" w="sm" len="sm"/>
            <a:tailEnd type="none" w="sm" len="sm"/>
          </a:ln>
        </p:spPr>
      </p:cxnSp>
      <p:cxnSp>
        <p:nvCxnSpPr>
          <p:cNvPr id="601" name="Google Shape;601;p3"/>
          <p:cNvCxnSpPr/>
          <p:nvPr/>
        </p:nvCxnSpPr>
        <p:spPr>
          <a:xfrm flipH="1">
            <a:off x="11036205" y="1219199"/>
            <a:ext cx="1181024" cy="1609265"/>
          </a:xfrm>
          <a:prstGeom prst="straightConnector1">
            <a:avLst/>
          </a:prstGeom>
          <a:noFill/>
          <a:ln w="73025" cap="flat" cmpd="sng">
            <a:solidFill>
              <a:schemeClr val="dk1"/>
            </a:solidFill>
            <a:prstDash val="solid"/>
            <a:miter lim="800000"/>
            <a:headEnd type="none" w="sm" len="sm"/>
            <a:tailEnd type="none" w="sm" len="sm"/>
          </a:ln>
        </p:spPr>
      </p:cxnSp>
      <p:cxnSp>
        <p:nvCxnSpPr>
          <p:cNvPr id="602" name="Google Shape;602;p3"/>
          <p:cNvCxnSpPr/>
          <p:nvPr/>
        </p:nvCxnSpPr>
        <p:spPr>
          <a:xfrm flipH="1">
            <a:off x="11291051" y="1568089"/>
            <a:ext cx="945326" cy="1260375"/>
          </a:xfrm>
          <a:prstGeom prst="straightConnector1">
            <a:avLst/>
          </a:prstGeom>
          <a:noFill/>
          <a:ln w="73025" cap="flat" cmpd="sng">
            <a:solidFill>
              <a:schemeClr val="dk1"/>
            </a:solidFill>
            <a:prstDash val="solid"/>
            <a:miter lim="800000"/>
            <a:headEnd type="none" w="sm" len="sm"/>
            <a:tailEnd type="none" w="sm" len="sm"/>
          </a:ln>
        </p:spPr>
      </p:cxnSp>
      <p:cxnSp>
        <p:nvCxnSpPr>
          <p:cNvPr id="603" name="Google Shape;603;p3"/>
          <p:cNvCxnSpPr/>
          <p:nvPr/>
        </p:nvCxnSpPr>
        <p:spPr>
          <a:xfrm flipH="1">
            <a:off x="11593926" y="1986115"/>
            <a:ext cx="642451" cy="842349"/>
          </a:xfrm>
          <a:prstGeom prst="straightConnector1">
            <a:avLst/>
          </a:prstGeom>
          <a:noFill/>
          <a:ln w="73025" cap="flat" cmpd="sng">
            <a:solidFill>
              <a:schemeClr val="dk1"/>
            </a:solidFill>
            <a:prstDash val="solid"/>
            <a:miter lim="800000"/>
            <a:headEnd type="none" w="sm" len="sm"/>
            <a:tailEnd type="none" w="sm" len="sm"/>
          </a:ln>
        </p:spPr>
      </p:cxnSp>
      <p:cxnSp>
        <p:nvCxnSpPr>
          <p:cNvPr id="604" name="Google Shape;604;p3"/>
          <p:cNvCxnSpPr/>
          <p:nvPr/>
        </p:nvCxnSpPr>
        <p:spPr>
          <a:xfrm flipH="1">
            <a:off x="11873397" y="2426032"/>
            <a:ext cx="296534" cy="371245"/>
          </a:xfrm>
          <a:prstGeom prst="straightConnector1">
            <a:avLst/>
          </a:prstGeom>
          <a:noFill/>
          <a:ln w="730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32938609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050_Carter_Template_SlidesMania_10" preserve="1">
  <p:cSld name="0050_Carter_Template_SlidesMania_10">
    <p:bg>
      <p:bgPr>
        <a:solidFill>
          <a:srgbClr val="B08BBD"/>
        </a:solidFill>
        <a:effectLst/>
      </p:bgPr>
    </p:bg>
    <p:spTree>
      <p:nvGrpSpPr>
        <p:cNvPr id="1" name="Shape 605"/>
        <p:cNvGrpSpPr/>
        <p:nvPr/>
      </p:nvGrpSpPr>
      <p:grpSpPr>
        <a:xfrm>
          <a:off x="0" y="0"/>
          <a:ext cx="0" cy="0"/>
          <a:chOff x="0" y="0"/>
          <a:chExt cx="0" cy="0"/>
        </a:xfrm>
      </p:grpSpPr>
      <p:sp>
        <p:nvSpPr>
          <p:cNvPr id="606" name="Google Shape;606;p4"/>
          <p:cNvSpPr/>
          <p:nvPr/>
        </p:nvSpPr>
        <p:spPr>
          <a:xfrm>
            <a:off x="3124194" y="13727"/>
            <a:ext cx="9028644" cy="4983675"/>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07" name="Google Shape;607;p4"/>
          <p:cNvGrpSpPr/>
          <p:nvPr/>
        </p:nvGrpSpPr>
        <p:grpSpPr>
          <a:xfrm>
            <a:off x="3135877" y="5002352"/>
            <a:ext cx="9054007" cy="1858297"/>
            <a:chOff x="22708" y="2499851"/>
            <a:chExt cx="9069612" cy="1858297"/>
          </a:xfrm>
        </p:grpSpPr>
        <p:sp>
          <p:nvSpPr>
            <p:cNvPr id="608" name="Google Shape;608;p4"/>
            <p:cNvSpPr/>
            <p:nvPr/>
          </p:nvSpPr>
          <p:spPr>
            <a:xfrm>
              <a:off x="22708" y="2499851"/>
              <a:ext cx="9035364" cy="1858297"/>
            </a:xfrm>
            <a:prstGeom prst="rect">
              <a:avLst/>
            </a:prstGeom>
            <a:solidFill>
              <a:srgbClr val="EDAAC9"/>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4"/>
            <p:cNvSpPr/>
            <p:nvPr/>
          </p:nvSpPr>
          <p:spPr>
            <a:xfrm>
              <a:off x="41295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4"/>
            <p:cNvSpPr/>
            <p:nvPr/>
          </p:nvSpPr>
          <p:spPr>
            <a:xfrm>
              <a:off x="88981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1" name="Google Shape;611;p4"/>
            <p:cNvSpPr/>
            <p:nvPr/>
          </p:nvSpPr>
          <p:spPr>
            <a:xfrm>
              <a:off x="13666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4"/>
            <p:cNvSpPr/>
            <p:nvPr/>
          </p:nvSpPr>
          <p:spPr>
            <a:xfrm>
              <a:off x="184354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3" name="Google Shape;613;p4"/>
            <p:cNvSpPr/>
            <p:nvPr/>
          </p:nvSpPr>
          <p:spPr>
            <a:xfrm>
              <a:off x="232041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4" name="Google Shape;614;p4"/>
            <p:cNvSpPr/>
            <p:nvPr/>
          </p:nvSpPr>
          <p:spPr>
            <a:xfrm>
              <a:off x="279727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5" name="Google Shape;615;p4"/>
            <p:cNvSpPr/>
            <p:nvPr/>
          </p:nvSpPr>
          <p:spPr>
            <a:xfrm>
              <a:off x="327413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6" name="Google Shape;616;p4"/>
            <p:cNvSpPr/>
            <p:nvPr/>
          </p:nvSpPr>
          <p:spPr>
            <a:xfrm>
              <a:off x="375100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4"/>
            <p:cNvSpPr/>
            <p:nvPr/>
          </p:nvSpPr>
          <p:spPr>
            <a:xfrm>
              <a:off x="422786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8" name="Google Shape;618;p4"/>
            <p:cNvSpPr/>
            <p:nvPr/>
          </p:nvSpPr>
          <p:spPr>
            <a:xfrm>
              <a:off x="470473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4"/>
            <p:cNvSpPr/>
            <p:nvPr/>
          </p:nvSpPr>
          <p:spPr>
            <a:xfrm>
              <a:off x="518159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4"/>
            <p:cNvSpPr/>
            <p:nvPr/>
          </p:nvSpPr>
          <p:spPr>
            <a:xfrm>
              <a:off x="565845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4"/>
            <p:cNvSpPr/>
            <p:nvPr/>
          </p:nvSpPr>
          <p:spPr>
            <a:xfrm>
              <a:off x="18189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4"/>
            <p:cNvSpPr/>
            <p:nvPr/>
          </p:nvSpPr>
          <p:spPr>
            <a:xfrm>
              <a:off x="65875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4"/>
            <p:cNvSpPr/>
            <p:nvPr/>
          </p:nvSpPr>
          <p:spPr>
            <a:xfrm>
              <a:off x="11356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4"/>
            <p:cNvSpPr/>
            <p:nvPr/>
          </p:nvSpPr>
          <p:spPr>
            <a:xfrm>
              <a:off x="161248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4"/>
            <p:cNvSpPr/>
            <p:nvPr/>
          </p:nvSpPr>
          <p:spPr>
            <a:xfrm>
              <a:off x="208935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4"/>
            <p:cNvSpPr/>
            <p:nvPr/>
          </p:nvSpPr>
          <p:spPr>
            <a:xfrm>
              <a:off x="256621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4"/>
            <p:cNvSpPr/>
            <p:nvPr/>
          </p:nvSpPr>
          <p:spPr>
            <a:xfrm>
              <a:off x="304307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4"/>
            <p:cNvSpPr/>
            <p:nvPr/>
          </p:nvSpPr>
          <p:spPr>
            <a:xfrm>
              <a:off x="351994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4"/>
            <p:cNvSpPr/>
            <p:nvPr/>
          </p:nvSpPr>
          <p:spPr>
            <a:xfrm>
              <a:off x="399680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4"/>
            <p:cNvSpPr/>
            <p:nvPr/>
          </p:nvSpPr>
          <p:spPr>
            <a:xfrm>
              <a:off x="447367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
            <p:cNvSpPr/>
            <p:nvPr/>
          </p:nvSpPr>
          <p:spPr>
            <a:xfrm>
              <a:off x="495053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
            <p:cNvSpPr/>
            <p:nvPr/>
          </p:nvSpPr>
          <p:spPr>
            <a:xfrm>
              <a:off x="542739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
            <p:cNvSpPr/>
            <p:nvPr/>
          </p:nvSpPr>
          <p:spPr>
            <a:xfrm>
              <a:off x="42754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
            <p:cNvSpPr/>
            <p:nvPr/>
          </p:nvSpPr>
          <p:spPr>
            <a:xfrm>
              <a:off x="90440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
            <p:cNvSpPr/>
            <p:nvPr/>
          </p:nvSpPr>
          <p:spPr>
            <a:xfrm>
              <a:off x="13812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4"/>
            <p:cNvSpPr/>
            <p:nvPr/>
          </p:nvSpPr>
          <p:spPr>
            <a:xfrm>
              <a:off x="185813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7" name="Google Shape;637;p4"/>
            <p:cNvSpPr/>
            <p:nvPr/>
          </p:nvSpPr>
          <p:spPr>
            <a:xfrm>
              <a:off x="233499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8" name="Google Shape;638;p4"/>
            <p:cNvSpPr/>
            <p:nvPr/>
          </p:nvSpPr>
          <p:spPr>
            <a:xfrm>
              <a:off x="281186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9" name="Google Shape;639;p4"/>
            <p:cNvSpPr/>
            <p:nvPr/>
          </p:nvSpPr>
          <p:spPr>
            <a:xfrm>
              <a:off x="328872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0" name="Google Shape;640;p4"/>
            <p:cNvSpPr/>
            <p:nvPr/>
          </p:nvSpPr>
          <p:spPr>
            <a:xfrm>
              <a:off x="376558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4"/>
            <p:cNvSpPr/>
            <p:nvPr/>
          </p:nvSpPr>
          <p:spPr>
            <a:xfrm>
              <a:off x="424245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2" name="Google Shape;642;p4"/>
            <p:cNvSpPr/>
            <p:nvPr/>
          </p:nvSpPr>
          <p:spPr>
            <a:xfrm>
              <a:off x="471931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4"/>
            <p:cNvSpPr/>
            <p:nvPr/>
          </p:nvSpPr>
          <p:spPr>
            <a:xfrm>
              <a:off x="519618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4"/>
            <p:cNvSpPr/>
            <p:nvPr/>
          </p:nvSpPr>
          <p:spPr>
            <a:xfrm>
              <a:off x="567304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5" name="Google Shape;645;p4"/>
            <p:cNvSpPr/>
            <p:nvPr/>
          </p:nvSpPr>
          <p:spPr>
            <a:xfrm>
              <a:off x="19648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6" name="Google Shape;646;p4"/>
            <p:cNvSpPr/>
            <p:nvPr/>
          </p:nvSpPr>
          <p:spPr>
            <a:xfrm>
              <a:off x="67334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7" name="Google Shape;647;p4"/>
            <p:cNvSpPr/>
            <p:nvPr/>
          </p:nvSpPr>
          <p:spPr>
            <a:xfrm>
              <a:off x="11502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8" name="Google Shape;648;p4"/>
            <p:cNvSpPr/>
            <p:nvPr/>
          </p:nvSpPr>
          <p:spPr>
            <a:xfrm>
              <a:off x="162707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4"/>
            <p:cNvSpPr/>
            <p:nvPr/>
          </p:nvSpPr>
          <p:spPr>
            <a:xfrm>
              <a:off x="210393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0" name="Google Shape;650;p4"/>
            <p:cNvSpPr/>
            <p:nvPr/>
          </p:nvSpPr>
          <p:spPr>
            <a:xfrm>
              <a:off x="258080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1" name="Google Shape;651;p4"/>
            <p:cNvSpPr/>
            <p:nvPr/>
          </p:nvSpPr>
          <p:spPr>
            <a:xfrm>
              <a:off x="305766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2" name="Google Shape;652;p4"/>
            <p:cNvSpPr/>
            <p:nvPr/>
          </p:nvSpPr>
          <p:spPr>
            <a:xfrm>
              <a:off x="353453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3" name="Google Shape;653;p4"/>
            <p:cNvSpPr/>
            <p:nvPr/>
          </p:nvSpPr>
          <p:spPr>
            <a:xfrm>
              <a:off x="401139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4" name="Google Shape;654;p4"/>
            <p:cNvSpPr/>
            <p:nvPr/>
          </p:nvSpPr>
          <p:spPr>
            <a:xfrm>
              <a:off x="448825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5" name="Google Shape;655;p4"/>
            <p:cNvSpPr/>
            <p:nvPr/>
          </p:nvSpPr>
          <p:spPr>
            <a:xfrm>
              <a:off x="496512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6" name="Google Shape;656;p4"/>
            <p:cNvSpPr/>
            <p:nvPr/>
          </p:nvSpPr>
          <p:spPr>
            <a:xfrm>
              <a:off x="544198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4"/>
            <p:cNvSpPr/>
            <p:nvPr/>
          </p:nvSpPr>
          <p:spPr>
            <a:xfrm>
              <a:off x="42754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4"/>
            <p:cNvSpPr/>
            <p:nvPr/>
          </p:nvSpPr>
          <p:spPr>
            <a:xfrm>
              <a:off x="90440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4"/>
            <p:cNvSpPr/>
            <p:nvPr/>
          </p:nvSpPr>
          <p:spPr>
            <a:xfrm>
              <a:off x="13812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4"/>
            <p:cNvSpPr/>
            <p:nvPr/>
          </p:nvSpPr>
          <p:spPr>
            <a:xfrm>
              <a:off x="185813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4"/>
            <p:cNvSpPr/>
            <p:nvPr/>
          </p:nvSpPr>
          <p:spPr>
            <a:xfrm>
              <a:off x="233499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2" name="Google Shape;662;p4"/>
            <p:cNvSpPr/>
            <p:nvPr/>
          </p:nvSpPr>
          <p:spPr>
            <a:xfrm>
              <a:off x="281186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4"/>
            <p:cNvSpPr/>
            <p:nvPr/>
          </p:nvSpPr>
          <p:spPr>
            <a:xfrm>
              <a:off x="328872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4" name="Google Shape;664;p4"/>
            <p:cNvSpPr/>
            <p:nvPr/>
          </p:nvSpPr>
          <p:spPr>
            <a:xfrm>
              <a:off x="376558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5" name="Google Shape;665;p4"/>
            <p:cNvSpPr/>
            <p:nvPr/>
          </p:nvSpPr>
          <p:spPr>
            <a:xfrm>
              <a:off x="424245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6" name="Google Shape;666;p4"/>
            <p:cNvSpPr/>
            <p:nvPr/>
          </p:nvSpPr>
          <p:spPr>
            <a:xfrm>
              <a:off x="471931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Google Shape;667;p4"/>
            <p:cNvSpPr/>
            <p:nvPr/>
          </p:nvSpPr>
          <p:spPr>
            <a:xfrm>
              <a:off x="519618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4"/>
            <p:cNvSpPr/>
            <p:nvPr/>
          </p:nvSpPr>
          <p:spPr>
            <a:xfrm>
              <a:off x="567304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
            <p:cNvSpPr/>
            <p:nvPr/>
          </p:nvSpPr>
          <p:spPr>
            <a:xfrm>
              <a:off x="19648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
            <p:cNvSpPr/>
            <p:nvPr/>
          </p:nvSpPr>
          <p:spPr>
            <a:xfrm>
              <a:off x="67334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
            <p:cNvSpPr/>
            <p:nvPr/>
          </p:nvSpPr>
          <p:spPr>
            <a:xfrm>
              <a:off x="11502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
            <p:cNvSpPr/>
            <p:nvPr/>
          </p:nvSpPr>
          <p:spPr>
            <a:xfrm>
              <a:off x="162707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
            <p:cNvSpPr/>
            <p:nvPr/>
          </p:nvSpPr>
          <p:spPr>
            <a:xfrm>
              <a:off x="210393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4"/>
            <p:cNvSpPr/>
            <p:nvPr/>
          </p:nvSpPr>
          <p:spPr>
            <a:xfrm>
              <a:off x="258080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4"/>
            <p:cNvSpPr/>
            <p:nvPr/>
          </p:nvSpPr>
          <p:spPr>
            <a:xfrm>
              <a:off x="305766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4"/>
            <p:cNvSpPr/>
            <p:nvPr/>
          </p:nvSpPr>
          <p:spPr>
            <a:xfrm>
              <a:off x="353453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4"/>
            <p:cNvSpPr/>
            <p:nvPr/>
          </p:nvSpPr>
          <p:spPr>
            <a:xfrm>
              <a:off x="401139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8" name="Google Shape;678;p4"/>
            <p:cNvSpPr/>
            <p:nvPr/>
          </p:nvSpPr>
          <p:spPr>
            <a:xfrm>
              <a:off x="448825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4"/>
            <p:cNvSpPr/>
            <p:nvPr/>
          </p:nvSpPr>
          <p:spPr>
            <a:xfrm>
              <a:off x="496512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4"/>
            <p:cNvSpPr/>
            <p:nvPr/>
          </p:nvSpPr>
          <p:spPr>
            <a:xfrm>
              <a:off x="544198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4"/>
            <p:cNvSpPr/>
            <p:nvPr/>
          </p:nvSpPr>
          <p:spPr>
            <a:xfrm>
              <a:off x="610854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4"/>
            <p:cNvSpPr/>
            <p:nvPr/>
          </p:nvSpPr>
          <p:spPr>
            <a:xfrm>
              <a:off x="658541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4"/>
            <p:cNvSpPr/>
            <p:nvPr/>
          </p:nvSpPr>
          <p:spPr>
            <a:xfrm>
              <a:off x="706227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p4"/>
            <p:cNvSpPr/>
            <p:nvPr/>
          </p:nvSpPr>
          <p:spPr>
            <a:xfrm>
              <a:off x="753914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4"/>
            <p:cNvSpPr/>
            <p:nvPr/>
          </p:nvSpPr>
          <p:spPr>
            <a:xfrm>
              <a:off x="801600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6" name="Google Shape;686;p4"/>
            <p:cNvSpPr/>
            <p:nvPr/>
          </p:nvSpPr>
          <p:spPr>
            <a:xfrm>
              <a:off x="849286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4"/>
            <p:cNvSpPr/>
            <p:nvPr/>
          </p:nvSpPr>
          <p:spPr>
            <a:xfrm>
              <a:off x="896973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4"/>
            <p:cNvSpPr/>
            <p:nvPr/>
          </p:nvSpPr>
          <p:spPr>
            <a:xfrm>
              <a:off x="587749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4"/>
            <p:cNvSpPr/>
            <p:nvPr/>
          </p:nvSpPr>
          <p:spPr>
            <a:xfrm>
              <a:off x="635435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0" name="Google Shape;690;p4"/>
            <p:cNvSpPr/>
            <p:nvPr/>
          </p:nvSpPr>
          <p:spPr>
            <a:xfrm>
              <a:off x="683121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4"/>
            <p:cNvSpPr/>
            <p:nvPr/>
          </p:nvSpPr>
          <p:spPr>
            <a:xfrm>
              <a:off x="730808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4"/>
            <p:cNvSpPr/>
            <p:nvPr/>
          </p:nvSpPr>
          <p:spPr>
            <a:xfrm>
              <a:off x="778494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4"/>
            <p:cNvSpPr/>
            <p:nvPr/>
          </p:nvSpPr>
          <p:spPr>
            <a:xfrm>
              <a:off x="826181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4"/>
            <p:cNvSpPr/>
            <p:nvPr/>
          </p:nvSpPr>
          <p:spPr>
            <a:xfrm>
              <a:off x="873867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4"/>
            <p:cNvSpPr/>
            <p:nvPr/>
          </p:nvSpPr>
          <p:spPr>
            <a:xfrm>
              <a:off x="612313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p4"/>
            <p:cNvSpPr/>
            <p:nvPr/>
          </p:nvSpPr>
          <p:spPr>
            <a:xfrm>
              <a:off x="660000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4"/>
            <p:cNvSpPr/>
            <p:nvPr/>
          </p:nvSpPr>
          <p:spPr>
            <a:xfrm>
              <a:off x="707686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8" name="Google Shape;698;p4"/>
            <p:cNvSpPr/>
            <p:nvPr/>
          </p:nvSpPr>
          <p:spPr>
            <a:xfrm>
              <a:off x="755372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9" name="Google Shape;699;p4"/>
            <p:cNvSpPr/>
            <p:nvPr/>
          </p:nvSpPr>
          <p:spPr>
            <a:xfrm>
              <a:off x="803059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4"/>
            <p:cNvSpPr/>
            <p:nvPr/>
          </p:nvSpPr>
          <p:spPr>
            <a:xfrm>
              <a:off x="850745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4"/>
            <p:cNvSpPr/>
            <p:nvPr/>
          </p:nvSpPr>
          <p:spPr>
            <a:xfrm>
              <a:off x="898432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4"/>
            <p:cNvSpPr/>
            <p:nvPr/>
          </p:nvSpPr>
          <p:spPr>
            <a:xfrm>
              <a:off x="589207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3" name="Google Shape;703;p4"/>
            <p:cNvSpPr/>
            <p:nvPr/>
          </p:nvSpPr>
          <p:spPr>
            <a:xfrm>
              <a:off x="636894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4" name="Google Shape;704;p4"/>
            <p:cNvSpPr/>
            <p:nvPr/>
          </p:nvSpPr>
          <p:spPr>
            <a:xfrm>
              <a:off x="684580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4"/>
            <p:cNvSpPr/>
            <p:nvPr/>
          </p:nvSpPr>
          <p:spPr>
            <a:xfrm>
              <a:off x="732266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4"/>
            <p:cNvSpPr/>
            <p:nvPr/>
          </p:nvSpPr>
          <p:spPr>
            <a:xfrm>
              <a:off x="779953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p4"/>
            <p:cNvSpPr/>
            <p:nvPr/>
          </p:nvSpPr>
          <p:spPr>
            <a:xfrm>
              <a:off x="827639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4"/>
            <p:cNvSpPr/>
            <p:nvPr/>
          </p:nvSpPr>
          <p:spPr>
            <a:xfrm>
              <a:off x="875326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4"/>
            <p:cNvSpPr/>
            <p:nvPr/>
          </p:nvSpPr>
          <p:spPr>
            <a:xfrm>
              <a:off x="612313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0" name="Google Shape;710;p4"/>
            <p:cNvSpPr/>
            <p:nvPr/>
          </p:nvSpPr>
          <p:spPr>
            <a:xfrm>
              <a:off x="660000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1" name="Google Shape;711;p4"/>
            <p:cNvSpPr/>
            <p:nvPr/>
          </p:nvSpPr>
          <p:spPr>
            <a:xfrm>
              <a:off x="707686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2" name="Google Shape;712;p4"/>
            <p:cNvSpPr/>
            <p:nvPr/>
          </p:nvSpPr>
          <p:spPr>
            <a:xfrm>
              <a:off x="755372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4"/>
            <p:cNvSpPr/>
            <p:nvPr/>
          </p:nvSpPr>
          <p:spPr>
            <a:xfrm>
              <a:off x="803059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4" name="Google Shape;714;p4"/>
            <p:cNvSpPr/>
            <p:nvPr/>
          </p:nvSpPr>
          <p:spPr>
            <a:xfrm>
              <a:off x="850745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4"/>
            <p:cNvSpPr/>
            <p:nvPr/>
          </p:nvSpPr>
          <p:spPr>
            <a:xfrm>
              <a:off x="898432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6" name="Google Shape;716;p4"/>
            <p:cNvSpPr/>
            <p:nvPr/>
          </p:nvSpPr>
          <p:spPr>
            <a:xfrm>
              <a:off x="589207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4"/>
            <p:cNvSpPr/>
            <p:nvPr/>
          </p:nvSpPr>
          <p:spPr>
            <a:xfrm>
              <a:off x="636894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p4"/>
            <p:cNvSpPr/>
            <p:nvPr/>
          </p:nvSpPr>
          <p:spPr>
            <a:xfrm>
              <a:off x="684580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4"/>
            <p:cNvSpPr/>
            <p:nvPr/>
          </p:nvSpPr>
          <p:spPr>
            <a:xfrm>
              <a:off x="732266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p4"/>
            <p:cNvSpPr/>
            <p:nvPr/>
          </p:nvSpPr>
          <p:spPr>
            <a:xfrm>
              <a:off x="779953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p4"/>
            <p:cNvSpPr/>
            <p:nvPr/>
          </p:nvSpPr>
          <p:spPr>
            <a:xfrm>
              <a:off x="827639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2" name="Google Shape;722;p4"/>
            <p:cNvSpPr/>
            <p:nvPr/>
          </p:nvSpPr>
          <p:spPr>
            <a:xfrm>
              <a:off x="875326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23" name="Google Shape;723;p4"/>
          <p:cNvSpPr/>
          <p:nvPr/>
        </p:nvSpPr>
        <p:spPr>
          <a:xfrm>
            <a:off x="19293" y="0"/>
            <a:ext cx="3132065" cy="6858000"/>
          </a:xfrm>
          <a:prstGeom prst="rect">
            <a:avLst/>
          </a:prstGeom>
          <a:solidFill>
            <a:srgbClr val="B08BBD"/>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24" name="Google Shape;724;p4"/>
          <p:cNvCxnSpPr/>
          <p:nvPr/>
        </p:nvCxnSpPr>
        <p:spPr>
          <a:xfrm flipH="1">
            <a:off x="42993" y="1"/>
            <a:ext cx="241371" cy="317139"/>
          </a:xfrm>
          <a:prstGeom prst="straightConnector1">
            <a:avLst/>
          </a:prstGeom>
          <a:noFill/>
          <a:ln w="73025" cap="flat" cmpd="sng">
            <a:solidFill>
              <a:schemeClr val="dk1"/>
            </a:solidFill>
            <a:prstDash val="solid"/>
            <a:miter lim="800000"/>
            <a:headEnd type="none" w="sm" len="sm"/>
            <a:tailEnd type="none" w="sm" len="sm"/>
          </a:ln>
        </p:spPr>
      </p:cxnSp>
      <p:cxnSp>
        <p:nvCxnSpPr>
          <p:cNvPr id="725" name="Google Shape;725;p4"/>
          <p:cNvCxnSpPr/>
          <p:nvPr/>
        </p:nvCxnSpPr>
        <p:spPr>
          <a:xfrm flipH="1">
            <a:off x="2175" y="35549"/>
            <a:ext cx="533364" cy="655216"/>
          </a:xfrm>
          <a:prstGeom prst="straightConnector1">
            <a:avLst/>
          </a:prstGeom>
          <a:noFill/>
          <a:ln w="73025" cap="flat" cmpd="sng">
            <a:solidFill>
              <a:schemeClr val="dk1"/>
            </a:solidFill>
            <a:prstDash val="solid"/>
            <a:miter lim="800000"/>
            <a:headEnd type="none" w="sm" len="sm"/>
            <a:tailEnd type="none" w="sm" len="sm"/>
          </a:ln>
        </p:spPr>
      </p:cxnSp>
      <p:cxnSp>
        <p:nvCxnSpPr>
          <p:cNvPr id="726" name="Google Shape;726;p4"/>
          <p:cNvCxnSpPr/>
          <p:nvPr/>
        </p:nvCxnSpPr>
        <p:spPr>
          <a:xfrm flipH="1">
            <a:off x="37283" y="29148"/>
            <a:ext cx="808452" cy="928997"/>
          </a:xfrm>
          <a:prstGeom prst="straightConnector1">
            <a:avLst/>
          </a:prstGeom>
          <a:noFill/>
          <a:ln w="73025" cap="flat" cmpd="sng">
            <a:solidFill>
              <a:schemeClr val="dk1"/>
            </a:solidFill>
            <a:prstDash val="solid"/>
            <a:miter lim="800000"/>
            <a:headEnd type="none" w="sm" len="sm"/>
            <a:tailEnd type="none" w="sm" len="sm"/>
          </a:ln>
        </p:spPr>
      </p:cxnSp>
      <p:cxnSp>
        <p:nvCxnSpPr>
          <p:cNvPr id="727" name="Google Shape;727;p4"/>
          <p:cNvCxnSpPr/>
          <p:nvPr/>
        </p:nvCxnSpPr>
        <p:spPr>
          <a:xfrm flipH="1">
            <a:off x="21967" y="14748"/>
            <a:ext cx="1078320" cy="1335636"/>
          </a:xfrm>
          <a:prstGeom prst="straightConnector1">
            <a:avLst/>
          </a:prstGeom>
          <a:noFill/>
          <a:ln w="73025" cap="flat" cmpd="sng">
            <a:solidFill>
              <a:schemeClr val="dk1"/>
            </a:solidFill>
            <a:prstDash val="solid"/>
            <a:miter lim="800000"/>
            <a:headEnd type="none" w="sm" len="sm"/>
            <a:tailEnd type="none" w="sm" len="sm"/>
          </a:ln>
        </p:spPr>
      </p:cxnSp>
      <p:cxnSp>
        <p:nvCxnSpPr>
          <p:cNvPr id="728" name="Google Shape;728;p4"/>
          <p:cNvCxnSpPr/>
          <p:nvPr/>
        </p:nvCxnSpPr>
        <p:spPr>
          <a:xfrm flipH="1">
            <a:off x="19292" y="13597"/>
            <a:ext cx="1382163" cy="1648209"/>
          </a:xfrm>
          <a:prstGeom prst="straightConnector1">
            <a:avLst/>
          </a:prstGeom>
          <a:noFill/>
          <a:ln w="73025" cap="flat" cmpd="sng">
            <a:solidFill>
              <a:schemeClr val="dk1"/>
            </a:solidFill>
            <a:prstDash val="solid"/>
            <a:miter lim="800000"/>
            <a:headEnd type="none" w="sm" len="sm"/>
            <a:tailEnd type="none" w="sm" len="sm"/>
          </a:ln>
        </p:spPr>
      </p:cxnSp>
      <p:cxnSp>
        <p:nvCxnSpPr>
          <p:cNvPr id="729" name="Google Shape;729;p4"/>
          <p:cNvCxnSpPr/>
          <p:nvPr/>
        </p:nvCxnSpPr>
        <p:spPr>
          <a:xfrm flipH="1">
            <a:off x="28493" y="13597"/>
            <a:ext cx="1666723" cy="2014658"/>
          </a:xfrm>
          <a:prstGeom prst="straightConnector1">
            <a:avLst/>
          </a:prstGeom>
          <a:noFill/>
          <a:ln w="73025" cap="flat" cmpd="sng">
            <a:solidFill>
              <a:schemeClr val="dk1"/>
            </a:solidFill>
            <a:prstDash val="solid"/>
            <a:miter lim="800000"/>
            <a:headEnd type="none" w="sm" len="sm"/>
            <a:tailEnd type="none" w="sm" len="sm"/>
          </a:ln>
        </p:spPr>
      </p:cxnSp>
      <p:cxnSp>
        <p:nvCxnSpPr>
          <p:cNvPr id="730" name="Google Shape;730;p4"/>
          <p:cNvCxnSpPr/>
          <p:nvPr/>
        </p:nvCxnSpPr>
        <p:spPr>
          <a:xfrm flipH="1">
            <a:off x="21856" y="0"/>
            <a:ext cx="2000451" cy="2464096"/>
          </a:xfrm>
          <a:prstGeom prst="straightConnector1">
            <a:avLst/>
          </a:prstGeom>
          <a:noFill/>
          <a:ln w="73025" cap="flat" cmpd="sng">
            <a:solidFill>
              <a:schemeClr val="dk1"/>
            </a:solidFill>
            <a:prstDash val="solid"/>
            <a:miter lim="800000"/>
            <a:headEnd type="none" w="sm" len="sm"/>
            <a:tailEnd type="none" w="sm" len="sm"/>
          </a:ln>
        </p:spPr>
      </p:cxnSp>
      <p:cxnSp>
        <p:nvCxnSpPr>
          <p:cNvPr id="731" name="Google Shape;731;p4"/>
          <p:cNvCxnSpPr/>
          <p:nvPr/>
        </p:nvCxnSpPr>
        <p:spPr>
          <a:xfrm flipH="1">
            <a:off x="42993" y="17129"/>
            <a:ext cx="2256170" cy="2830078"/>
          </a:xfrm>
          <a:prstGeom prst="straightConnector1">
            <a:avLst/>
          </a:prstGeom>
          <a:noFill/>
          <a:ln w="73025" cap="flat" cmpd="sng">
            <a:solidFill>
              <a:schemeClr val="dk1"/>
            </a:solidFill>
            <a:prstDash val="solid"/>
            <a:miter lim="800000"/>
            <a:headEnd type="none" w="sm" len="sm"/>
            <a:tailEnd type="none" w="sm" len="sm"/>
          </a:ln>
        </p:spPr>
      </p:cxnSp>
      <p:cxnSp>
        <p:nvCxnSpPr>
          <p:cNvPr id="732" name="Google Shape;732;p4"/>
          <p:cNvCxnSpPr/>
          <p:nvPr/>
        </p:nvCxnSpPr>
        <p:spPr>
          <a:xfrm flipH="1">
            <a:off x="18546" y="1"/>
            <a:ext cx="2580511" cy="3287812"/>
          </a:xfrm>
          <a:prstGeom prst="straightConnector1">
            <a:avLst/>
          </a:prstGeom>
          <a:noFill/>
          <a:ln w="73025" cap="flat" cmpd="sng">
            <a:solidFill>
              <a:schemeClr val="dk1"/>
            </a:solidFill>
            <a:prstDash val="solid"/>
            <a:miter lim="800000"/>
            <a:headEnd type="none" w="sm" len="sm"/>
            <a:tailEnd type="none" w="sm" len="sm"/>
          </a:ln>
        </p:spPr>
      </p:cxnSp>
      <p:cxnSp>
        <p:nvCxnSpPr>
          <p:cNvPr id="733" name="Google Shape;733;p4"/>
          <p:cNvCxnSpPr/>
          <p:nvPr/>
        </p:nvCxnSpPr>
        <p:spPr>
          <a:xfrm flipH="1">
            <a:off x="-6683" y="14748"/>
            <a:ext cx="2885471" cy="3639034"/>
          </a:xfrm>
          <a:prstGeom prst="straightConnector1">
            <a:avLst/>
          </a:prstGeom>
          <a:noFill/>
          <a:ln w="73025" cap="flat" cmpd="sng">
            <a:solidFill>
              <a:schemeClr val="dk1"/>
            </a:solidFill>
            <a:prstDash val="solid"/>
            <a:miter lim="800000"/>
            <a:headEnd type="none" w="sm" len="sm"/>
            <a:tailEnd type="none" w="sm" len="sm"/>
          </a:ln>
        </p:spPr>
      </p:cxnSp>
      <p:cxnSp>
        <p:nvCxnSpPr>
          <p:cNvPr id="734" name="Google Shape;734;p4"/>
          <p:cNvCxnSpPr/>
          <p:nvPr/>
        </p:nvCxnSpPr>
        <p:spPr>
          <a:xfrm flipH="1">
            <a:off x="-6683" y="1"/>
            <a:ext cx="3158041" cy="3968622"/>
          </a:xfrm>
          <a:prstGeom prst="straightConnector1">
            <a:avLst/>
          </a:prstGeom>
          <a:noFill/>
          <a:ln w="73025" cap="flat" cmpd="sng">
            <a:solidFill>
              <a:schemeClr val="dk1"/>
            </a:solidFill>
            <a:prstDash val="solid"/>
            <a:miter lim="800000"/>
            <a:headEnd type="none" w="sm" len="sm"/>
            <a:tailEnd type="none" w="sm" len="sm"/>
          </a:ln>
        </p:spPr>
      </p:cxnSp>
      <p:cxnSp>
        <p:nvCxnSpPr>
          <p:cNvPr id="735" name="Google Shape;735;p4"/>
          <p:cNvCxnSpPr/>
          <p:nvPr/>
        </p:nvCxnSpPr>
        <p:spPr>
          <a:xfrm flipH="1">
            <a:off x="18546" y="373626"/>
            <a:ext cx="3137239" cy="3899367"/>
          </a:xfrm>
          <a:prstGeom prst="straightConnector1">
            <a:avLst/>
          </a:prstGeom>
          <a:noFill/>
          <a:ln w="73025" cap="flat" cmpd="sng">
            <a:solidFill>
              <a:schemeClr val="dk1"/>
            </a:solidFill>
            <a:prstDash val="solid"/>
            <a:miter lim="800000"/>
            <a:headEnd type="none" w="sm" len="sm"/>
            <a:tailEnd type="none" w="sm" len="sm"/>
          </a:ln>
        </p:spPr>
      </p:cxnSp>
      <p:cxnSp>
        <p:nvCxnSpPr>
          <p:cNvPr id="736" name="Google Shape;736;p4"/>
          <p:cNvCxnSpPr/>
          <p:nvPr/>
        </p:nvCxnSpPr>
        <p:spPr>
          <a:xfrm flipH="1">
            <a:off x="14119" y="771415"/>
            <a:ext cx="3141665" cy="3858075"/>
          </a:xfrm>
          <a:prstGeom prst="straightConnector1">
            <a:avLst/>
          </a:prstGeom>
          <a:noFill/>
          <a:ln w="73025" cap="flat" cmpd="sng">
            <a:solidFill>
              <a:schemeClr val="dk1"/>
            </a:solidFill>
            <a:prstDash val="solid"/>
            <a:miter lim="800000"/>
            <a:headEnd type="none" w="sm" len="sm"/>
            <a:tailEnd type="none" w="sm" len="sm"/>
          </a:ln>
        </p:spPr>
      </p:cxnSp>
      <p:cxnSp>
        <p:nvCxnSpPr>
          <p:cNvPr id="737" name="Google Shape;737;p4"/>
          <p:cNvCxnSpPr/>
          <p:nvPr/>
        </p:nvCxnSpPr>
        <p:spPr>
          <a:xfrm flipH="1">
            <a:off x="14119" y="1082064"/>
            <a:ext cx="3153610" cy="3849568"/>
          </a:xfrm>
          <a:prstGeom prst="straightConnector1">
            <a:avLst/>
          </a:prstGeom>
          <a:noFill/>
          <a:ln w="73025" cap="flat" cmpd="sng">
            <a:solidFill>
              <a:schemeClr val="dk1"/>
            </a:solidFill>
            <a:prstDash val="solid"/>
            <a:miter lim="800000"/>
            <a:headEnd type="none" w="sm" len="sm"/>
            <a:tailEnd type="none" w="sm" len="sm"/>
          </a:ln>
        </p:spPr>
      </p:cxnSp>
      <p:cxnSp>
        <p:nvCxnSpPr>
          <p:cNvPr id="738" name="Google Shape;738;p4"/>
          <p:cNvCxnSpPr/>
          <p:nvPr/>
        </p:nvCxnSpPr>
        <p:spPr>
          <a:xfrm flipH="1">
            <a:off x="34917" y="1484502"/>
            <a:ext cx="3087899" cy="3757779"/>
          </a:xfrm>
          <a:prstGeom prst="straightConnector1">
            <a:avLst/>
          </a:prstGeom>
          <a:noFill/>
          <a:ln w="73025" cap="flat" cmpd="sng">
            <a:solidFill>
              <a:schemeClr val="dk1"/>
            </a:solidFill>
            <a:prstDash val="solid"/>
            <a:miter lim="800000"/>
            <a:headEnd type="none" w="sm" len="sm"/>
            <a:tailEnd type="none" w="sm" len="sm"/>
          </a:ln>
        </p:spPr>
      </p:cxnSp>
      <p:cxnSp>
        <p:nvCxnSpPr>
          <p:cNvPr id="739" name="Google Shape;739;p4"/>
          <p:cNvCxnSpPr/>
          <p:nvPr/>
        </p:nvCxnSpPr>
        <p:spPr>
          <a:xfrm flipH="1">
            <a:off x="2175" y="1797607"/>
            <a:ext cx="3144764" cy="3751826"/>
          </a:xfrm>
          <a:prstGeom prst="straightConnector1">
            <a:avLst/>
          </a:prstGeom>
          <a:noFill/>
          <a:ln w="73025" cap="flat" cmpd="sng">
            <a:solidFill>
              <a:schemeClr val="dk1"/>
            </a:solidFill>
            <a:prstDash val="solid"/>
            <a:miter lim="800000"/>
            <a:headEnd type="none" w="sm" len="sm"/>
            <a:tailEnd type="none" w="sm" len="sm"/>
          </a:ln>
        </p:spPr>
      </p:cxnSp>
      <p:cxnSp>
        <p:nvCxnSpPr>
          <p:cNvPr id="740" name="Google Shape;740;p4"/>
          <p:cNvCxnSpPr/>
          <p:nvPr/>
        </p:nvCxnSpPr>
        <p:spPr>
          <a:xfrm flipH="1">
            <a:off x="-1150" y="2106782"/>
            <a:ext cx="3163359" cy="3755756"/>
          </a:xfrm>
          <a:prstGeom prst="straightConnector1">
            <a:avLst/>
          </a:prstGeom>
          <a:noFill/>
          <a:ln w="73025" cap="flat" cmpd="sng">
            <a:solidFill>
              <a:schemeClr val="dk1"/>
            </a:solidFill>
            <a:prstDash val="solid"/>
            <a:miter lim="800000"/>
            <a:headEnd type="none" w="sm" len="sm"/>
            <a:tailEnd type="none" w="sm" len="sm"/>
          </a:ln>
        </p:spPr>
      </p:cxnSp>
      <p:cxnSp>
        <p:nvCxnSpPr>
          <p:cNvPr id="741" name="Google Shape;741;p4"/>
          <p:cNvCxnSpPr/>
          <p:nvPr/>
        </p:nvCxnSpPr>
        <p:spPr>
          <a:xfrm flipH="1">
            <a:off x="-6683" y="2439806"/>
            <a:ext cx="3166969" cy="3825170"/>
          </a:xfrm>
          <a:prstGeom prst="straightConnector1">
            <a:avLst/>
          </a:prstGeom>
          <a:noFill/>
          <a:ln w="73025" cap="flat" cmpd="sng">
            <a:solidFill>
              <a:schemeClr val="dk1"/>
            </a:solidFill>
            <a:prstDash val="solid"/>
            <a:miter lim="800000"/>
            <a:headEnd type="none" w="sm" len="sm"/>
            <a:tailEnd type="none" w="sm" len="sm"/>
          </a:ln>
        </p:spPr>
      </p:cxnSp>
      <p:cxnSp>
        <p:nvCxnSpPr>
          <p:cNvPr id="742" name="Google Shape;742;p4"/>
          <p:cNvCxnSpPr/>
          <p:nvPr/>
        </p:nvCxnSpPr>
        <p:spPr>
          <a:xfrm flipH="1">
            <a:off x="34917" y="2776562"/>
            <a:ext cx="3127293" cy="3751843"/>
          </a:xfrm>
          <a:prstGeom prst="straightConnector1">
            <a:avLst/>
          </a:prstGeom>
          <a:noFill/>
          <a:ln w="73025" cap="flat" cmpd="sng">
            <a:solidFill>
              <a:schemeClr val="dk1"/>
            </a:solidFill>
            <a:prstDash val="solid"/>
            <a:miter lim="800000"/>
            <a:headEnd type="none" w="sm" len="sm"/>
            <a:tailEnd type="none" w="sm" len="sm"/>
          </a:ln>
        </p:spPr>
      </p:cxnSp>
      <p:cxnSp>
        <p:nvCxnSpPr>
          <p:cNvPr id="743" name="Google Shape;743;p4"/>
          <p:cNvCxnSpPr/>
          <p:nvPr/>
        </p:nvCxnSpPr>
        <p:spPr>
          <a:xfrm flipH="1">
            <a:off x="8600" y="3111834"/>
            <a:ext cx="3158074" cy="3759762"/>
          </a:xfrm>
          <a:prstGeom prst="straightConnector1">
            <a:avLst/>
          </a:prstGeom>
          <a:noFill/>
          <a:ln w="73025" cap="flat" cmpd="sng">
            <a:solidFill>
              <a:schemeClr val="dk1"/>
            </a:solidFill>
            <a:prstDash val="solid"/>
            <a:miter lim="800000"/>
            <a:headEnd type="none" w="sm" len="sm"/>
            <a:tailEnd type="none" w="sm" len="sm"/>
          </a:ln>
        </p:spPr>
      </p:cxnSp>
      <p:cxnSp>
        <p:nvCxnSpPr>
          <p:cNvPr id="744" name="Google Shape;744;p4"/>
          <p:cNvCxnSpPr/>
          <p:nvPr/>
        </p:nvCxnSpPr>
        <p:spPr>
          <a:xfrm flipH="1">
            <a:off x="284363" y="3474767"/>
            <a:ext cx="2853737" cy="3419615"/>
          </a:xfrm>
          <a:prstGeom prst="straightConnector1">
            <a:avLst/>
          </a:prstGeom>
          <a:noFill/>
          <a:ln w="73025" cap="flat" cmpd="sng">
            <a:solidFill>
              <a:schemeClr val="dk1"/>
            </a:solidFill>
            <a:prstDash val="solid"/>
            <a:miter lim="800000"/>
            <a:headEnd type="none" w="sm" len="sm"/>
            <a:tailEnd type="none" w="sm" len="sm"/>
          </a:ln>
        </p:spPr>
      </p:cxnSp>
      <p:cxnSp>
        <p:nvCxnSpPr>
          <p:cNvPr id="745" name="Google Shape;745;p4"/>
          <p:cNvCxnSpPr/>
          <p:nvPr/>
        </p:nvCxnSpPr>
        <p:spPr>
          <a:xfrm flipH="1">
            <a:off x="642722" y="3820272"/>
            <a:ext cx="2495378" cy="3055919"/>
          </a:xfrm>
          <a:prstGeom prst="straightConnector1">
            <a:avLst/>
          </a:prstGeom>
          <a:noFill/>
          <a:ln w="73025" cap="flat" cmpd="sng">
            <a:solidFill>
              <a:schemeClr val="dk1"/>
            </a:solidFill>
            <a:prstDash val="solid"/>
            <a:miter lim="800000"/>
            <a:headEnd type="none" w="sm" len="sm"/>
            <a:tailEnd type="none" w="sm" len="sm"/>
          </a:ln>
        </p:spPr>
      </p:cxnSp>
      <p:cxnSp>
        <p:nvCxnSpPr>
          <p:cNvPr id="746" name="Google Shape;746;p4"/>
          <p:cNvCxnSpPr/>
          <p:nvPr/>
        </p:nvCxnSpPr>
        <p:spPr>
          <a:xfrm flipH="1">
            <a:off x="938644" y="4158578"/>
            <a:ext cx="2225775" cy="2682293"/>
          </a:xfrm>
          <a:prstGeom prst="straightConnector1">
            <a:avLst/>
          </a:prstGeom>
          <a:noFill/>
          <a:ln w="73025" cap="flat" cmpd="sng">
            <a:solidFill>
              <a:schemeClr val="dk1"/>
            </a:solidFill>
            <a:prstDash val="solid"/>
            <a:miter lim="800000"/>
            <a:headEnd type="none" w="sm" len="sm"/>
            <a:tailEnd type="none" w="sm" len="sm"/>
          </a:ln>
        </p:spPr>
      </p:cxnSp>
      <p:cxnSp>
        <p:nvCxnSpPr>
          <p:cNvPr id="747" name="Google Shape;747;p4"/>
          <p:cNvCxnSpPr/>
          <p:nvPr/>
        </p:nvCxnSpPr>
        <p:spPr>
          <a:xfrm flipH="1">
            <a:off x="1180344" y="4528487"/>
            <a:ext cx="2005919" cy="2343109"/>
          </a:xfrm>
          <a:prstGeom prst="straightConnector1">
            <a:avLst/>
          </a:prstGeom>
          <a:noFill/>
          <a:ln w="73025" cap="flat" cmpd="sng">
            <a:solidFill>
              <a:schemeClr val="dk1"/>
            </a:solidFill>
            <a:prstDash val="solid"/>
            <a:miter lim="800000"/>
            <a:headEnd type="none" w="sm" len="sm"/>
            <a:tailEnd type="none" w="sm" len="sm"/>
          </a:ln>
        </p:spPr>
      </p:cxnSp>
      <p:cxnSp>
        <p:nvCxnSpPr>
          <p:cNvPr id="748" name="Google Shape;748;p4"/>
          <p:cNvCxnSpPr>
            <a:endCxn id="723" idx="2"/>
          </p:cNvCxnSpPr>
          <p:nvPr/>
        </p:nvCxnSpPr>
        <p:spPr>
          <a:xfrm flipH="1">
            <a:off x="1585326" y="4945500"/>
            <a:ext cx="1559400" cy="1912500"/>
          </a:xfrm>
          <a:prstGeom prst="straightConnector1">
            <a:avLst/>
          </a:prstGeom>
          <a:noFill/>
          <a:ln w="73025" cap="flat" cmpd="sng">
            <a:solidFill>
              <a:schemeClr val="dk1"/>
            </a:solidFill>
            <a:prstDash val="solid"/>
            <a:miter lim="800000"/>
            <a:headEnd type="none" w="sm" len="sm"/>
            <a:tailEnd type="none" w="sm" len="sm"/>
          </a:ln>
        </p:spPr>
      </p:cxnSp>
      <p:cxnSp>
        <p:nvCxnSpPr>
          <p:cNvPr id="749" name="Google Shape;749;p4"/>
          <p:cNvCxnSpPr/>
          <p:nvPr/>
        </p:nvCxnSpPr>
        <p:spPr>
          <a:xfrm flipH="1">
            <a:off x="1890411" y="5274701"/>
            <a:ext cx="1257973" cy="1596400"/>
          </a:xfrm>
          <a:prstGeom prst="straightConnector1">
            <a:avLst/>
          </a:prstGeom>
          <a:noFill/>
          <a:ln w="73025" cap="flat" cmpd="sng">
            <a:solidFill>
              <a:schemeClr val="dk1"/>
            </a:solidFill>
            <a:prstDash val="solid"/>
            <a:miter lim="800000"/>
            <a:headEnd type="none" w="sm" len="sm"/>
            <a:tailEnd type="none" w="sm" len="sm"/>
          </a:ln>
        </p:spPr>
      </p:cxnSp>
      <p:cxnSp>
        <p:nvCxnSpPr>
          <p:cNvPr id="750" name="Google Shape;750;p4"/>
          <p:cNvCxnSpPr/>
          <p:nvPr/>
        </p:nvCxnSpPr>
        <p:spPr>
          <a:xfrm flipH="1">
            <a:off x="2183303" y="5663121"/>
            <a:ext cx="951926" cy="1231261"/>
          </a:xfrm>
          <a:prstGeom prst="straightConnector1">
            <a:avLst/>
          </a:prstGeom>
          <a:noFill/>
          <a:ln w="73025" cap="flat" cmpd="sng">
            <a:solidFill>
              <a:schemeClr val="dk1"/>
            </a:solidFill>
            <a:prstDash val="solid"/>
            <a:miter lim="800000"/>
            <a:headEnd type="none" w="sm" len="sm"/>
            <a:tailEnd type="none" w="sm" len="sm"/>
          </a:ln>
        </p:spPr>
      </p:cxnSp>
      <p:cxnSp>
        <p:nvCxnSpPr>
          <p:cNvPr id="751" name="Google Shape;751;p4"/>
          <p:cNvCxnSpPr/>
          <p:nvPr/>
        </p:nvCxnSpPr>
        <p:spPr>
          <a:xfrm flipH="1">
            <a:off x="2519397" y="6013695"/>
            <a:ext cx="615832" cy="849982"/>
          </a:xfrm>
          <a:prstGeom prst="straightConnector1">
            <a:avLst/>
          </a:prstGeom>
          <a:noFill/>
          <a:ln w="73025" cap="flat" cmpd="sng">
            <a:solidFill>
              <a:schemeClr val="dk1"/>
            </a:solidFill>
            <a:prstDash val="solid"/>
            <a:miter lim="800000"/>
            <a:headEnd type="none" w="sm" len="sm"/>
            <a:tailEnd type="none" w="sm" len="sm"/>
          </a:ln>
        </p:spPr>
      </p:cxnSp>
      <p:cxnSp>
        <p:nvCxnSpPr>
          <p:cNvPr id="752" name="Google Shape;752;p4"/>
          <p:cNvCxnSpPr/>
          <p:nvPr/>
        </p:nvCxnSpPr>
        <p:spPr>
          <a:xfrm flipH="1">
            <a:off x="2795912" y="6351489"/>
            <a:ext cx="380557" cy="512188"/>
          </a:xfrm>
          <a:prstGeom prst="straightConnector1">
            <a:avLst/>
          </a:prstGeom>
          <a:noFill/>
          <a:ln w="73025" cap="flat" cmpd="sng">
            <a:solidFill>
              <a:schemeClr val="dk1"/>
            </a:solidFill>
            <a:prstDash val="solid"/>
            <a:miter lim="800000"/>
            <a:headEnd type="none" w="sm" len="sm"/>
            <a:tailEnd type="none" w="sm" len="sm"/>
          </a:ln>
        </p:spPr>
      </p:cxnSp>
      <p:sp>
        <p:nvSpPr>
          <p:cNvPr id="753" name="Google Shape;753;p4"/>
          <p:cNvSpPr/>
          <p:nvPr/>
        </p:nvSpPr>
        <p:spPr>
          <a:xfrm>
            <a:off x="4404851" y="1700980"/>
            <a:ext cx="1976284" cy="2920180"/>
          </a:xfrm>
          <a:prstGeom prst="rect">
            <a:avLst/>
          </a:prstGeom>
          <a:solidFill>
            <a:srgbClr val="EDAA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p:txBody>
      </p:sp>
      <p:sp>
        <p:nvSpPr>
          <p:cNvPr id="754" name="Google Shape;754;p4"/>
          <p:cNvSpPr/>
          <p:nvPr/>
        </p:nvSpPr>
        <p:spPr>
          <a:xfrm>
            <a:off x="6622025" y="1700980"/>
            <a:ext cx="1976284" cy="2920180"/>
          </a:xfrm>
          <a:prstGeom prst="rect">
            <a:avLst/>
          </a:prstGeom>
          <a:solidFill>
            <a:srgbClr val="B08B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p:txBody>
      </p:sp>
      <p:sp>
        <p:nvSpPr>
          <p:cNvPr id="755" name="Google Shape;755;p4"/>
          <p:cNvSpPr/>
          <p:nvPr/>
        </p:nvSpPr>
        <p:spPr>
          <a:xfrm>
            <a:off x="8839199" y="1700980"/>
            <a:ext cx="1976284" cy="2920180"/>
          </a:xfrm>
          <a:prstGeom prst="rect">
            <a:avLst/>
          </a:prstGeom>
          <a:solidFill>
            <a:srgbClr val="9BCC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a:p>
            <a:pPr marL="0" marR="0" lvl="0" indent="0" algn="ctr" rtl="0">
              <a:spcBef>
                <a:spcPts val="0"/>
              </a:spcBef>
              <a:spcAft>
                <a:spcPts val="0"/>
              </a:spcAft>
              <a:buNone/>
            </a:pPr>
            <a:endParaRPr sz="1800">
              <a:solidFill>
                <a:schemeClr val="lt1"/>
              </a:solidFill>
              <a:latin typeface="Barlow"/>
              <a:ea typeface="Barlow"/>
              <a:cs typeface="Barlow"/>
              <a:sym typeface="Barlow"/>
            </a:endParaRPr>
          </a:p>
        </p:txBody>
      </p:sp>
      <p:sp>
        <p:nvSpPr>
          <p:cNvPr id="756" name="Google Shape;756;p4"/>
          <p:cNvSpPr txBox="1">
            <a:spLocks noGrp="1"/>
          </p:cNvSpPr>
          <p:nvPr>
            <p:ph type="body" idx="1"/>
          </p:nvPr>
        </p:nvSpPr>
        <p:spPr>
          <a:xfrm>
            <a:off x="4476750" y="2566988"/>
            <a:ext cx="1796677" cy="1955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
        <p:nvSpPr>
          <p:cNvPr id="757" name="Google Shape;757;p4"/>
          <p:cNvSpPr txBox="1">
            <a:spLocks noGrp="1"/>
          </p:cNvSpPr>
          <p:nvPr>
            <p:ph type="body" idx="2"/>
          </p:nvPr>
        </p:nvSpPr>
        <p:spPr>
          <a:xfrm>
            <a:off x="6701453" y="2563952"/>
            <a:ext cx="1796677" cy="1955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
        <p:nvSpPr>
          <p:cNvPr id="758" name="Google Shape;758;p4"/>
          <p:cNvSpPr txBox="1">
            <a:spLocks noGrp="1"/>
          </p:cNvSpPr>
          <p:nvPr>
            <p:ph type="body" idx="3"/>
          </p:nvPr>
        </p:nvSpPr>
        <p:spPr>
          <a:xfrm>
            <a:off x="8929002" y="2571991"/>
            <a:ext cx="1796677" cy="1955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Tree>
    <p:extLst>
      <p:ext uri="{BB962C8B-B14F-4D97-AF65-F5344CB8AC3E}">
        <p14:creationId xmlns:p14="http://schemas.microsoft.com/office/powerpoint/2010/main" val="347692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75"/>
        <p:cNvGrpSpPr/>
        <p:nvPr/>
      </p:nvGrpSpPr>
      <p:grpSpPr>
        <a:xfrm>
          <a:off x="0" y="0"/>
          <a:ext cx="0" cy="0"/>
          <a:chOff x="0" y="0"/>
          <a:chExt cx="0" cy="0"/>
        </a:xfrm>
      </p:grpSpPr>
      <p:sp>
        <p:nvSpPr>
          <p:cNvPr id="76" name="Google Shape;76;p7"/>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77" name="Google Shape;77;p7"/>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8" name="Google Shape;78;p7"/>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9" name="Google Shape;79;p7"/>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80" name="Google Shape;80;p7"/>
          <p:cNvGrpSpPr/>
          <p:nvPr/>
        </p:nvGrpSpPr>
        <p:grpSpPr>
          <a:xfrm>
            <a:off x="125720" y="4334699"/>
            <a:ext cx="715003" cy="719301"/>
            <a:chOff x="528171" y="3429000"/>
            <a:chExt cx="700800" cy="700800"/>
          </a:xfrm>
        </p:grpSpPr>
        <p:cxnSp>
          <p:nvCxnSpPr>
            <p:cNvPr id="81" name="Google Shape;81;p7"/>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82" name="Google Shape;82;p7"/>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83" name="Google Shape;83;p7"/>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4" name="Google Shape;84;p7"/>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11570051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050_Carter_Template_SlidesMania_3" preserve="1">
  <p:cSld name="0050_Carter_Template_SlidesMania_3">
    <p:bg>
      <p:bgPr>
        <a:solidFill>
          <a:srgbClr val="F2F2F2"/>
        </a:solidFill>
        <a:effectLst/>
      </p:bgPr>
    </p:bg>
    <p:spTree>
      <p:nvGrpSpPr>
        <p:cNvPr id="1" name="Shape 759"/>
        <p:cNvGrpSpPr/>
        <p:nvPr/>
      </p:nvGrpSpPr>
      <p:grpSpPr>
        <a:xfrm>
          <a:off x="0" y="0"/>
          <a:ext cx="0" cy="0"/>
          <a:chOff x="0" y="0"/>
          <a:chExt cx="0" cy="0"/>
        </a:xfrm>
      </p:grpSpPr>
      <p:grpSp>
        <p:nvGrpSpPr>
          <p:cNvPr id="760" name="Google Shape;760;p5"/>
          <p:cNvGrpSpPr/>
          <p:nvPr/>
        </p:nvGrpSpPr>
        <p:grpSpPr>
          <a:xfrm>
            <a:off x="6061374" y="40793"/>
            <a:ext cx="6130626" cy="6858000"/>
            <a:chOff x="0" y="42285"/>
            <a:chExt cx="6130626" cy="6858000"/>
          </a:xfrm>
        </p:grpSpPr>
        <p:sp>
          <p:nvSpPr>
            <p:cNvPr id="761" name="Google Shape;761;p5"/>
            <p:cNvSpPr/>
            <p:nvPr/>
          </p:nvSpPr>
          <p:spPr>
            <a:xfrm>
              <a:off x="22708" y="42285"/>
              <a:ext cx="6096000" cy="6858000"/>
            </a:xfrm>
            <a:prstGeom prst="rect">
              <a:avLst/>
            </a:prstGeom>
            <a:solidFill>
              <a:srgbClr val="9BCCDB"/>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62" name="Google Shape;762;p5"/>
            <p:cNvGrpSpPr/>
            <p:nvPr/>
          </p:nvGrpSpPr>
          <p:grpSpPr>
            <a:xfrm>
              <a:off x="0" y="219457"/>
              <a:ext cx="6095999" cy="472392"/>
              <a:chOff x="1385321" y="934067"/>
              <a:chExt cx="7015308" cy="472392"/>
            </a:xfrm>
          </p:grpSpPr>
          <p:sp>
            <p:nvSpPr>
              <p:cNvPr id="763" name="Google Shape;763;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71" name="Google Shape;771;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772" name="Google Shape;772;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80" name="Google Shape;780;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781" name="Google Shape;781;p5"/>
            <p:cNvGrpSpPr/>
            <p:nvPr/>
          </p:nvGrpSpPr>
          <p:grpSpPr>
            <a:xfrm>
              <a:off x="6487" y="716662"/>
              <a:ext cx="6095999" cy="472392"/>
              <a:chOff x="1385321" y="934067"/>
              <a:chExt cx="7015308" cy="472392"/>
            </a:xfrm>
          </p:grpSpPr>
          <p:sp>
            <p:nvSpPr>
              <p:cNvPr id="782" name="Google Shape;782;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90" name="Google Shape;790;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791" name="Google Shape;791;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99" name="Google Shape;799;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00" name="Google Shape;800;p5"/>
            <p:cNvGrpSpPr/>
            <p:nvPr/>
          </p:nvGrpSpPr>
          <p:grpSpPr>
            <a:xfrm>
              <a:off x="8912" y="1206986"/>
              <a:ext cx="6095999" cy="472392"/>
              <a:chOff x="1385321" y="934067"/>
              <a:chExt cx="7015308" cy="472392"/>
            </a:xfrm>
          </p:grpSpPr>
          <p:sp>
            <p:nvSpPr>
              <p:cNvPr id="801" name="Google Shape;801;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09" name="Google Shape;809;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810" name="Google Shape;810;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811;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812;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18" name="Google Shape;818;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19" name="Google Shape;819;p5"/>
            <p:cNvGrpSpPr/>
            <p:nvPr/>
          </p:nvGrpSpPr>
          <p:grpSpPr>
            <a:xfrm>
              <a:off x="5567" y="1704191"/>
              <a:ext cx="6095999" cy="472392"/>
              <a:chOff x="1385321" y="934067"/>
              <a:chExt cx="7015308" cy="472392"/>
            </a:xfrm>
          </p:grpSpPr>
          <p:sp>
            <p:nvSpPr>
              <p:cNvPr id="820" name="Google Shape;820;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28" name="Google Shape;828;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829" name="Google Shape;829;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37" name="Google Shape;837;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38" name="Google Shape;838;p5"/>
            <p:cNvGrpSpPr/>
            <p:nvPr/>
          </p:nvGrpSpPr>
          <p:grpSpPr>
            <a:xfrm>
              <a:off x="7745" y="2288945"/>
              <a:ext cx="6095999" cy="472392"/>
              <a:chOff x="1385321" y="934067"/>
              <a:chExt cx="7015308" cy="472392"/>
            </a:xfrm>
          </p:grpSpPr>
          <p:sp>
            <p:nvSpPr>
              <p:cNvPr id="839" name="Google Shape;839;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840;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2" name="Google Shape;842;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47" name="Google Shape;847;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848" name="Google Shape;848;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852;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853;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854;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56" name="Google Shape;856;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57" name="Google Shape;857;p5"/>
            <p:cNvGrpSpPr/>
            <p:nvPr/>
          </p:nvGrpSpPr>
          <p:grpSpPr>
            <a:xfrm>
              <a:off x="14232" y="2786150"/>
              <a:ext cx="6095999" cy="472392"/>
              <a:chOff x="1385321" y="934067"/>
              <a:chExt cx="7015308" cy="472392"/>
            </a:xfrm>
          </p:grpSpPr>
          <p:sp>
            <p:nvSpPr>
              <p:cNvPr id="858" name="Google Shape;858;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865;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66" name="Google Shape;866;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867" name="Google Shape;867;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8" name="Google Shape;868;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869;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0" name="Google Shape;870;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75" name="Google Shape;875;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76" name="Google Shape;876;p5"/>
            <p:cNvGrpSpPr/>
            <p:nvPr/>
          </p:nvGrpSpPr>
          <p:grpSpPr>
            <a:xfrm>
              <a:off x="6825" y="3276474"/>
              <a:ext cx="6095999" cy="472392"/>
              <a:chOff x="1385321" y="934067"/>
              <a:chExt cx="7015308" cy="472392"/>
            </a:xfrm>
          </p:grpSpPr>
          <p:sp>
            <p:nvSpPr>
              <p:cNvPr id="877" name="Google Shape;877;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85" name="Google Shape;885;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886" name="Google Shape;886;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9" name="Google Shape;889;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0" name="Google Shape;890;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94" name="Google Shape;894;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895" name="Google Shape;895;p5"/>
            <p:cNvGrpSpPr/>
            <p:nvPr/>
          </p:nvGrpSpPr>
          <p:grpSpPr>
            <a:xfrm>
              <a:off x="13312" y="3773679"/>
              <a:ext cx="6095999" cy="472392"/>
              <a:chOff x="1385321" y="934067"/>
              <a:chExt cx="7015308" cy="472392"/>
            </a:xfrm>
          </p:grpSpPr>
          <p:sp>
            <p:nvSpPr>
              <p:cNvPr id="896" name="Google Shape;896;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8" name="Google Shape;898;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99" name="Google Shape;899;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0" name="Google Shape;900;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04" name="Google Shape;904;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905" name="Google Shape;905;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6" name="Google Shape;906;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13" name="Google Shape;913;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914" name="Google Shape;914;p5"/>
            <p:cNvGrpSpPr/>
            <p:nvPr/>
          </p:nvGrpSpPr>
          <p:grpSpPr>
            <a:xfrm>
              <a:off x="34627" y="4309029"/>
              <a:ext cx="6095999" cy="472392"/>
              <a:chOff x="1385321" y="934067"/>
              <a:chExt cx="7015308" cy="472392"/>
            </a:xfrm>
          </p:grpSpPr>
          <p:sp>
            <p:nvSpPr>
              <p:cNvPr id="915" name="Google Shape;915;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23" name="Google Shape;923;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924" name="Google Shape;924;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32" name="Google Shape;932;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933" name="Google Shape;933;p5"/>
            <p:cNvGrpSpPr/>
            <p:nvPr/>
          </p:nvGrpSpPr>
          <p:grpSpPr>
            <a:xfrm>
              <a:off x="31282" y="4806234"/>
              <a:ext cx="6095999" cy="472392"/>
              <a:chOff x="1385321" y="934067"/>
              <a:chExt cx="7015308" cy="472392"/>
            </a:xfrm>
          </p:grpSpPr>
          <p:sp>
            <p:nvSpPr>
              <p:cNvPr id="934" name="Google Shape;934;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42" name="Google Shape;942;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943" name="Google Shape;943;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51" name="Google Shape;951;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952" name="Google Shape;952;p5"/>
            <p:cNvGrpSpPr/>
            <p:nvPr/>
          </p:nvGrpSpPr>
          <p:grpSpPr>
            <a:xfrm>
              <a:off x="33460" y="5390988"/>
              <a:ext cx="6095999" cy="472392"/>
              <a:chOff x="1385321" y="934067"/>
              <a:chExt cx="7015308" cy="472392"/>
            </a:xfrm>
          </p:grpSpPr>
          <p:sp>
            <p:nvSpPr>
              <p:cNvPr id="953" name="Google Shape;953;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8" name="Google Shape;958;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61" name="Google Shape;961;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962" name="Google Shape;962;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3" name="Google Shape;963;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4" name="Google Shape;964;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5" name="Google Shape;965;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6" name="Google Shape;966;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8" name="Google Shape;968;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9" name="Google Shape;969;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70" name="Google Shape;970;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971" name="Google Shape;971;p5"/>
            <p:cNvGrpSpPr/>
            <p:nvPr/>
          </p:nvGrpSpPr>
          <p:grpSpPr>
            <a:xfrm>
              <a:off x="30115" y="5888193"/>
              <a:ext cx="6095999" cy="472392"/>
              <a:chOff x="1385321" y="934067"/>
              <a:chExt cx="7015308" cy="472392"/>
            </a:xfrm>
          </p:grpSpPr>
          <p:sp>
            <p:nvSpPr>
              <p:cNvPr id="972" name="Google Shape;972;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3" name="Google Shape;973;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4" name="Google Shape;974;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80" name="Google Shape;980;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981" name="Google Shape;981;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89" name="Google Shape;989;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990" name="Google Shape;990;p5"/>
            <p:cNvGrpSpPr/>
            <p:nvPr/>
          </p:nvGrpSpPr>
          <p:grpSpPr>
            <a:xfrm>
              <a:off x="22708" y="6378517"/>
              <a:ext cx="6095999" cy="472392"/>
              <a:chOff x="1385321" y="934067"/>
              <a:chExt cx="7015308" cy="472392"/>
            </a:xfrm>
          </p:grpSpPr>
          <p:sp>
            <p:nvSpPr>
              <p:cNvPr id="991" name="Google Shape;991;p5"/>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5"/>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5"/>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5"/>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5"/>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5"/>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5"/>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5"/>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99" name="Google Shape;999;p5"/>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000" name="Google Shape;1000;p5"/>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5"/>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5"/>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5"/>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1004;p5"/>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5"/>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5"/>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5"/>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008" name="Google Shape;1008;p5"/>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sp>
        <p:nvSpPr>
          <p:cNvPr id="1009" name="Google Shape;1009;p5"/>
          <p:cNvSpPr/>
          <p:nvPr/>
        </p:nvSpPr>
        <p:spPr>
          <a:xfrm>
            <a:off x="35068" y="40793"/>
            <a:ext cx="6096000" cy="6858000"/>
          </a:xfrm>
          <a:prstGeom prst="rect">
            <a:avLst/>
          </a:prstGeom>
          <a:solidFill>
            <a:srgbClr val="EDAAC9"/>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282646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050_Carter_Template_SlidesMania_5" preserve="1">
  <p:cSld name="0050_Carter_Template_SlidesMania_5">
    <p:spTree>
      <p:nvGrpSpPr>
        <p:cNvPr id="1" name="Shape 1010"/>
        <p:cNvGrpSpPr/>
        <p:nvPr/>
      </p:nvGrpSpPr>
      <p:grpSpPr>
        <a:xfrm>
          <a:off x="0" y="0"/>
          <a:ext cx="0" cy="0"/>
          <a:chOff x="0" y="0"/>
          <a:chExt cx="0" cy="0"/>
        </a:xfrm>
      </p:grpSpPr>
      <p:sp>
        <p:nvSpPr>
          <p:cNvPr id="1011" name="Google Shape;1011;p6"/>
          <p:cNvSpPr/>
          <p:nvPr/>
        </p:nvSpPr>
        <p:spPr>
          <a:xfrm>
            <a:off x="22708" y="42285"/>
            <a:ext cx="6096000" cy="6858000"/>
          </a:xfrm>
          <a:prstGeom prst="rect">
            <a:avLst/>
          </a:prstGeom>
          <a:solidFill>
            <a:srgbClr val="B08BBD"/>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2" name="Google Shape;1012;p6"/>
          <p:cNvSpPr/>
          <p:nvPr/>
        </p:nvSpPr>
        <p:spPr>
          <a:xfrm>
            <a:off x="6118708" y="42285"/>
            <a:ext cx="6096000" cy="6858000"/>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13" name="Google Shape;1013;p6"/>
          <p:cNvGrpSpPr/>
          <p:nvPr/>
        </p:nvGrpSpPr>
        <p:grpSpPr>
          <a:xfrm>
            <a:off x="21186" y="29496"/>
            <a:ext cx="12169292" cy="1858297"/>
            <a:chOff x="22708" y="2499851"/>
            <a:chExt cx="12169292" cy="1858297"/>
          </a:xfrm>
        </p:grpSpPr>
        <p:sp>
          <p:nvSpPr>
            <p:cNvPr id="1014" name="Google Shape;1014;p6"/>
            <p:cNvSpPr/>
            <p:nvPr/>
          </p:nvSpPr>
          <p:spPr>
            <a:xfrm>
              <a:off x="22708" y="2499851"/>
              <a:ext cx="12169292" cy="1858297"/>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6"/>
            <p:cNvSpPr/>
            <p:nvPr/>
          </p:nvSpPr>
          <p:spPr>
            <a:xfrm>
              <a:off x="41295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6"/>
            <p:cNvSpPr/>
            <p:nvPr/>
          </p:nvSpPr>
          <p:spPr>
            <a:xfrm>
              <a:off x="88981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6"/>
            <p:cNvSpPr/>
            <p:nvPr/>
          </p:nvSpPr>
          <p:spPr>
            <a:xfrm>
              <a:off x="13666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6"/>
            <p:cNvSpPr/>
            <p:nvPr/>
          </p:nvSpPr>
          <p:spPr>
            <a:xfrm>
              <a:off x="184354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6"/>
            <p:cNvSpPr/>
            <p:nvPr/>
          </p:nvSpPr>
          <p:spPr>
            <a:xfrm>
              <a:off x="232041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0" name="Google Shape;1020;p6"/>
            <p:cNvSpPr/>
            <p:nvPr/>
          </p:nvSpPr>
          <p:spPr>
            <a:xfrm>
              <a:off x="279727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1" name="Google Shape;1021;p6"/>
            <p:cNvSpPr/>
            <p:nvPr/>
          </p:nvSpPr>
          <p:spPr>
            <a:xfrm>
              <a:off x="327413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6"/>
            <p:cNvSpPr/>
            <p:nvPr/>
          </p:nvSpPr>
          <p:spPr>
            <a:xfrm>
              <a:off x="375100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6"/>
            <p:cNvSpPr/>
            <p:nvPr/>
          </p:nvSpPr>
          <p:spPr>
            <a:xfrm>
              <a:off x="422786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4" name="Google Shape;1024;p6"/>
            <p:cNvSpPr/>
            <p:nvPr/>
          </p:nvSpPr>
          <p:spPr>
            <a:xfrm>
              <a:off x="470473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5" name="Google Shape;1025;p6"/>
            <p:cNvSpPr/>
            <p:nvPr/>
          </p:nvSpPr>
          <p:spPr>
            <a:xfrm>
              <a:off x="518159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6"/>
            <p:cNvSpPr/>
            <p:nvPr/>
          </p:nvSpPr>
          <p:spPr>
            <a:xfrm>
              <a:off x="565845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6"/>
            <p:cNvSpPr/>
            <p:nvPr/>
          </p:nvSpPr>
          <p:spPr>
            <a:xfrm>
              <a:off x="18189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6"/>
            <p:cNvSpPr/>
            <p:nvPr/>
          </p:nvSpPr>
          <p:spPr>
            <a:xfrm>
              <a:off x="65875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6"/>
            <p:cNvSpPr/>
            <p:nvPr/>
          </p:nvSpPr>
          <p:spPr>
            <a:xfrm>
              <a:off x="11356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6"/>
            <p:cNvSpPr/>
            <p:nvPr/>
          </p:nvSpPr>
          <p:spPr>
            <a:xfrm>
              <a:off x="161248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6"/>
            <p:cNvSpPr/>
            <p:nvPr/>
          </p:nvSpPr>
          <p:spPr>
            <a:xfrm>
              <a:off x="208935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2" name="Google Shape;1032;p6"/>
            <p:cNvSpPr/>
            <p:nvPr/>
          </p:nvSpPr>
          <p:spPr>
            <a:xfrm>
              <a:off x="256621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3" name="Google Shape;1033;p6"/>
            <p:cNvSpPr/>
            <p:nvPr/>
          </p:nvSpPr>
          <p:spPr>
            <a:xfrm>
              <a:off x="304307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6"/>
            <p:cNvSpPr/>
            <p:nvPr/>
          </p:nvSpPr>
          <p:spPr>
            <a:xfrm>
              <a:off x="351994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6"/>
            <p:cNvSpPr/>
            <p:nvPr/>
          </p:nvSpPr>
          <p:spPr>
            <a:xfrm>
              <a:off x="399680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036;p6"/>
            <p:cNvSpPr/>
            <p:nvPr/>
          </p:nvSpPr>
          <p:spPr>
            <a:xfrm>
              <a:off x="447367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7" name="Google Shape;1037;p6"/>
            <p:cNvSpPr/>
            <p:nvPr/>
          </p:nvSpPr>
          <p:spPr>
            <a:xfrm>
              <a:off x="495053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038;p6"/>
            <p:cNvSpPr/>
            <p:nvPr/>
          </p:nvSpPr>
          <p:spPr>
            <a:xfrm>
              <a:off x="542739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6"/>
            <p:cNvSpPr/>
            <p:nvPr/>
          </p:nvSpPr>
          <p:spPr>
            <a:xfrm>
              <a:off x="42754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6"/>
            <p:cNvSpPr/>
            <p:nvPr/>
          </p:nvSpPr>
          <p:spPr>
            <a:xfrm>
              <a:off x="90440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6"/>
            <p:cNvSpPr/>
            <p:nvPr/>
          </p:nvSpPr>
          <p:spPr>
            <a:xfrm>
              <a:off x="13812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6"/>
            <p:cNvSpPr/>
            <p:nvPr/>
          </p:nvSpPr>
          <p:spPr>
            <a:xfrm>
              <a:off x="185813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6"/>
            <p:cNvSpPr/>
            <p:nvPr/>
          </p:nvSpPr>
          <p:spPr>
            <a:xfrm>
              <a:off x="233499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4" name="Google Shape;1044;p6"/>
            <p:cNvSpPr/>
            <p:nvPr/>
          </p:nvSpPr>
          <p:spPr>
            <a:xfrm>
              <a:off x="281186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5" name="Google Shape;1045;p6"/>
            <p:cNvSpPr/>
            <p:nvPr/>
          </p:nvSpPr>
          <p:spPr>
            <a:xfrm>
              <a:off x="328872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6" name="Google Shape;1046;p6"/>
            <p:cNvSpPr/>
            <p:nvPr/>
          </p:nvSpPr>
          <p:spPr>
            <a:xfrm>
              <a:off x="376558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7" name="Google Shape;1047;p6"/>
            <p:cNvSpPr/>
            <p:nvPr/>
          </p:nvSpPr>
          <p:spPr>
            <a:xfrm>
              <a:off x="424245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8" name="Google Shape;1048;p6"/>
            <p:cNvSpPr/>
            <p:nvPr/>
          </p:nvSpPr>
          <p:spPr>
            <a:xfrm>
              <a:off x="471931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9" name="Google Shape;1049;p6"/>
            <p:cNvSpPr/>
            <p:nvPr/>
          </p:nvSpPr>
          <p:spPr>
            <a:xfrm>
              <a:off x="519618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6"/>
            <p:cNvSpPr/>
            <p:nvPr/>
          </p:nvSpPr>
          <p:spPr>
            <a:xfrm>
              <a:off x="567304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6"/>
            <p:cNvSpPr/>
            <p:nvPr/>
          </p:nvSpPr>
          <p:spPr>
            <a:xfrm>
              <a:off x="19648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6"/>
            <p:cNvSpPr/>
            <p:nvPr/>
          </p:nvSpPr>
          <p:spPr>
            <a:xfrm>
              <a:off x="67334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3" name="Google Shape;1053;p6"/>
            <p:cNvSpPr/>
            <p:nvPr/>
          </p:nvSpPr>
          <p:spPr>
            <a:xfrm>
              <a:off x="11502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4" name="Google Shape;1054;p6"/>
            <p:cNvSpPr/>
            <p:nvPr/>
          </p:nvSpPr>
          <p:spPr>
            <a:xfrm>
              <a:off x="162707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5" name="Google Shape;1055;p6"/>
            <p:cNvSpPr/>
            <p:nvPr/>
          </p:nvSpPr>
          <p:spPr>
            <a:xfrm>
              <a:off x="210393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6"/>
            <p:cNvSpPr/>
            <p:nvPr/>
          </p:nvSpPr>
          <p:spPr>
            <a:xfrm>
              <a:off x="258080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7" name="Google Shape;1057;p6"/>
            <p:cNvSpPr/>
            <p:nvPr/>
          </p:nvSpPr>
          <p:spPr>
            <a:xfrm>
              <a:off x="305766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8" name="Google Shape;1058;p6"/>
            <p:cNvSpPr/>
            <p:nvPr/>
          </p:nvSpPr>
          <p:spPr>
            <a:xfrm>
              <a:off x="353453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6"/>
            <p:cNvSpPr/>
            <p:nvPr/>
          </p:nvSpPr>
          <p:spPr>
            <a:xfrm>
              <a:off x="401139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6"/>
            <p:cNvSpPr/>
            <p:nvPr/>
          </p:nvSpPr>
          <p:spPr>
            <a:xfrm>
              <a:off x="448825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1" name="Google Shape;1061;p6"/>
            <p:cNvSpPr/>
            <p:nvPr/>
          </p:nvSpPr>
          <p:spPr>
            <a:xfrm>
              <a:off x="496512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2" name="Google Shape;1062;p6"/>
            <p:cNvSpPr/>
            <p:nvPr/>
          </p:nvSpPr>
          <p:spPr>
            <a:xfrm>
              <a:off x="544198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3" name="Google Shape;1063;p6"/>
            <p:cNvSpPr/>
            <p:nvPr/>
          </p:nvSpPr>
          <p:spPr>
            <a:xfrm>
              <a:off x="42754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4" name="Google Shape;1064;p6"/>
            <p:cNvSpPr/>
            <p:nvPr/>
          </p:nvSpPr>
          <p:spPr>
            <a:xfrm>
              <a:off x="90440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5" name="Google Shape;1065;p6"/>
            <p:cNvSpPr/>
            <p:nvPr/>
          </p:nvSpPr>
          <p:spPr>
            <a:xfrm>
              <a:off x="13812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6" name="Google Shape;1066;p6"/>
            <p:cNvSpPr/>
            <p:nvPr/>
          </p:nvSpPr>
          <p:spPr>
            <a:xfrm>
              <a:off x="185813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7" name="Google Shape;1067;p6"/>
            <p:cNvSpPr/>
            <p:nvPr/>
          </p:nvSpPr>
          <p:spPr>
            <a:xfrm>
              <a:off x="233499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6"/>
            <p:cNvSpPr/>
            <p:nvPr/>
          </p:nvSpPr>
          <p:spPr>
            <a:xfrm>
              <a:off x="281186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9" name="Google Shape;1069;p6"/>
            <p:cNvSpPr/>
            <p:nvPr/>
          </p:nvSpPr>
          <p:spPr>
            <a:xfrm>
              <a:off x="328872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0" name="Google Shape;1070;p6"/>
            <p:cNvSpPr/>
            <p:nvPr/>
          </p:nvSpPr>
          <p:spPr>
            <a:xfrm>
              <a:off x="376558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6"/>
            <p:cNvSpPr/>
            <p:nvPr/>
          </p:nvSpPr>
          <p:spPr>
            <a:xfrm>
              <a:off x="424245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2" name="Google Shape;1072;p6"/>
            <p:cNvSpPr/>
            <p:nvPr/>
          </p:nvSpPr>
          <p:spPr>
            <a:xfrm>
              <a:off x="471931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3" name="Google Shape;1073;p6"/>
            <p:cNvSpPr/>
            <p:nvPr/>
          </p:nvSpPr>
          <p:spPr>
            <a:xfrm>
              <a:off x="519618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4" name="Google Shape;1074;p6"/>
            <p:cNvSpPr/>
            <p:nvPr/>
          </p:nvSpPr>
          <p:spPr>
            <a:xfrm>
              <a:off x="567304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
            <p:cNvSpPr/>
            <p:nvPr/>
          </p:nvSpPr>
          <p:spPr>
            <a:xfrm>
              <a:off x="19648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
            <p:cNvSpPr/>
            <p:nvPr/>
          </p:nvSpPr>
          <p:spPr>
            <a:xfrm>
              <a:off x="67334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
            <p:cNvSpPr/>
            <p:nvPr/>
          </p:nvSpPr>
          <p:spPr>
            <a:xfrm>
              <a:off x="11502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
            <p:cNvSpPr/>
            <p:nvPr/>
          </p:nvSpPr>
          <p:spPr>
            <a:xfrm>
              <a:off x="162707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
            <p:cNvSpPr/>
            <p:nvPr/>
          </p:nvSpPr>
          <p:spPr>
            <a:xfrm>
              <a:off x="210393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0" name="Google Shape;1080;p6"/>
            <p:cNvSpPr/>
            <p:nvPr/>
          </p:nvSpPr>
          <p:spPr>
            <a:xfrm>
              <a:off x="258080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1" name="Google Shape;1081;p6"/>
            <p:cNvSpPr/>
            <p:nvPr/>
          </p:nvSpPr>
          <p:spPr>
            <a:xfrm>
              <a:off x="305766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2" name="Google Shape;1082;p6"/>
            <p:cNvSpPr/>
            <p:nvPr/>
          </p:nvSpPr>
          <p:spPr>
            <a:xfrm>
              <a:off x="353453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6"/>
            <p:cNvSpPr/>
            <p:nvPr/>
          </p:nvSpPr>
          <p:spPr>
            <a:xfrm>
              <a:off x="401139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6"/>
            <p:cNvSpPr/>
            <p:nvPr/>
          </p:nvSpPr>
          <p:spPr>
            <a:xfrm>
              <a:off x="448825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5" name="Google Shape;1085;p6"/>
            <p:cNvSpPr/>
            <p:nvPr/>
          </p:nvSpPr>
          <p:spPr>
            <a:xfrm>
              <a:off x="496512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6" name="Google Shape;1086;p6"/>
            <p:cNvSpPr/>
            <p:nvPr/>
          </p:nvSpPr>
          <p:spPr>
            <a:xfrm>
              <a:off x="544198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
            <p:cNvSpPr/>
            <p:nvPr/>
          </p:nvSpPr>
          <p:spPr>
            <a:xfrm>
              <a:off x="610854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
            <p:cNvSpPr/>
            <p:nvPr/>
          </p:nvSpPr>
          <p:spPr>
            <a:xfrm>
              <a:off x="658541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
            <p:cNvSpPr/>
            <p:nvPr/>
          </p:nvSpPr>
          <p:spPr>
            <a:xfrm>
              <a:off x="706227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
            <p:cNvSpPr/>
            <p:nvPr/>
          </p:nvSpPr>
          <p:spPr>
            <a:xfrm>
              <a:off x="753914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
            <p:cNvSpPr/>
            <p:nvPr/>
          </p:nvSpPr>
          <p:spPr>
            <a:xfrm>
              <a:off x="801600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2" name="Google Shape;1092;p6"/>
            <p:cNvSpPr/>
            <p:nvPr/>
          </p:nvSpPr>
          <p:spPr>
            <a:xfrm>
              <a:off x="849286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3" name="Google Shape;1093;p6"/>
            <p:cNvSpPr/>
            <p:nvPr/>
          </p:nvSpPr>
          <p:spPr>
            <a:xfrm>
              <a:off x="896973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4" name="Google Shape;1094;p6"/>
            <p:cNvSpPr/>
            <p:nvPr/>
          </p:nvSpPr>
          <p:spPr>
            <a:xfrm>
              <a:off x="944659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5" name="Google Shape;1095;p6"/>
            <p:cNvSpPr/>
            <p:nvPr/>
          </p:nvSpPr>
          <p:spPr>
            <a:xfrm>
              <a:off x="992346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6" name="Google Shape;1096;p6"/>
            <p:cNvSpPr/>
            <p:nvPr/>
          </p:nvSpPr>
          <p:spPr>
            <a:xfrm>
              <a:off x="1040032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7" name="Google Shape;1097;p6"/>
            <p:cNvSpPr/>
            <p:nvPr/>
          </p:nvSpPr>
          <p:spPr>
            <a:xfrm>
              <a:off x="1087718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098;p6"/>
            <p:cNvSpPr/>
            <p:nvPr/>
          </p:nvSpPr>
          <p:spPr>
            <a:xfrm>
              <a:off x="1135405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9" name="Google Shape;1099;p6"/>
            <p:cNvSpPr/>
            <p:nvPr/>
          </p:nvSpPr>
          <p:spPr>
            <a:xfrm>
              <a:off x="587749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
            <p:cNvSpPr/>
            <p:nvPr/>
          </p:nvSpPr>
          <p:spPr>
            <a:xfrm>
              <a:off x="635435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
            <p:cNvSpPr/>
            <p:nvPr/>
          </p:nvSpPr>
          <p:spPr>
            <a:xfrm>
              <a:off x="683121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
            <p:cNvSpPr/>
            <p:nvPr/>
          </p:nvSpPr>
          <p:spPr>
            <a:xfrm>
              <a:off x="730808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
            <p:cNvSpPr/>
            <p:nvPr/>
          </p:nvSpPr>
          <p:spPr>
            <a:xfrm>
              <a:off x="778494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
            <p:cNvSpPr/>
            <p:nvPr/>
          </p:nvSpPr>
          <p:spPr>
            <a:xfrm>
              <a:off x="826181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5" name="Google Shape;1105;p6"/>
            <p:cNvSpPr/>
            <p:nvPr/>
          </p:nvSpPr>
          <p:spPr>
            <a:xfrm>
              <a:off x="873867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6" name="Google Shape;1106;p6"/>
            <p:cNvSpPr/>
            <p:nvPr/>
          </p:nvSpPr>
          <p:spPr>
            <a:xfrm>
              <a:off x="921553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6"/>
            <p:cNvSpPr/>
            <p:nvPr/>
          </p:nvSpPr>
          <p:spPr>
            <a:xfrm>
              <a:off x="969240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8" name="Google Shape;1108;p6"/>
            <p:cNvSpPr/>
            <p:nvPr/>
          </p:nvSpPr>
          <p:spPr>
            <a:xfrm>
              <a:off x="1016926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9" name="Google Shape;1109;p6"/>
            <p:cNvSpPr/>
            <p:nvPr/>
          </p:nvSpPr>
          <p:spPr>
            <a:xfrm>
              <a:off x="1064613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0" name="Google Shape;1110;p6"/>
            <p:cNvSpPr/>
            <p:nvPr/>
          </p:nvSpPr>
          <p:spPr>
            <a:xfrm>
              <a:off x="1112299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1" name="Google Shape;1111;p6"/>
            <p:cNvSpPr/>
            <p:nvPr/>
          </p:nvSpPr>
          <p:spPr>
            <a:xfrm>
              <a:off x="612313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2" name="Google Shape;1112;p6"/>
            <p:cNvSpPr/>
            <p:nvPr/>
          </p:nvSpPr>
          <p:spPr>
            <a:xfrm>
              <a:off x="660000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3" name="Google Shape;1113;p6"/>
            <p:cNvSpPr/>
            <p:nvPr/>
          </p:nvSpPr>
          <p:spPr>
            <a:xfrm>
              <a:off x="707686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4" name="Google Shape;1114;p6"/>
            <p:cNvSpPr/>
            <p:nvPr/>
          </p:nvSpPr>
          <p:spPr>
            <a:xfrm>
              <a:off x="755372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5" name="Google Shape;1115;p6"/>
            <p:cNvSpPr/>
            <p:nvPr/>
          </p:nvSpPr>
          <p:spPr>
            <a:xfrm>
              <a:off x="803059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6" name="Google Shape;1116;p6"/>
            <p:cNvSpPr/>
            <p:nvPr/>
          </p:nvSpPr>
          <p:spPr>
            <a:xfrm>
              <a:off x="850745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7" name="Google Shape;1117;p6"/>
            <p:cNvSpPr/>
            <p:nvPr/>
          </p:nvSpPr>
          <p:spPr>
            <a:xfrm>
              <a:off x="898432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8" name="Google Shape;1118;p6"/>
            <p:cNvSpPr/>
            <p:nvPr/>
          </p:nvSpPr>
          <p:spPr>
            <a:xfrm>
              <a:off x="946118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9" name="Google Shape;1119;p6"/>
            <p:cNvSpPr/>
            <p:nvPr/>
          </p:nvSpPr>
          <p:spPr>
            <a:xfrm>
              <a:off x="993804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0" name="Google Shape;1120;p6"/>
            <p:cNvSpPr/>
            <p:nvPr/>
          </p:nvSpPr>
          <p:spPr>
            <a:xfrm>
              <a:off x="1041491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1" name="Google Shape;1121;p6"/>
            <p:cNvSpPr/>
            <p:nvPr/>
          </p:nvSpPr>
          <p:spPr>
            <a:xfrm>
              <a:off x="1089177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2" name="Google Shape;1122;p6"/>
            <p:cNvSpPr/>
            <p:nvPr/>
          </p:nvSpPr>
          <p:spPr>
            <a:xfrm>
              <a:off x="1136864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3" name="Google Shape;1123;p6"/>
            <p:cNvSpPr/>
            <p:nvPr/>
          </p:nvSpPr>
          <p:spPr>
            <a:xfrm>
              <a:off x="589207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p6"/>
            <p:cNvSpPr/>
            <p:nvPr/>
          </p:nvSpPr>
          <p:spPr>
            <a:xfrm>
              <a:off x="636894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5" name="Google Shape;1125;p6"/>
            <p:cNvSpPr/>
            <p:nvPr/>
          </p:nvSpPr>
          <p:spPr>
            <a:xfrm>
              <a:off x="684580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6" name="Google Shape;1126;p6"/>
            <p:cNvSpPr/>
            <p:nvPr/>
          </p:nvSpPr>
          <p:spPr>
            <a:xfrm>
              <a:off x="732266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7" name="Google Shape;1127;p6"/>
            <p:cNvSpPr/>
            <p:nvPr/>
          </p:nvSpPr>
          <p:spPr>
            <a:xfrm>
              <a:off x="779953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8" name="Google Shape;1128;p6"/>
            <p:cNvSpPr/>
            <p:nvPr/>
          </p:nvSpPr>
          <p:spPr>
            <a:xfrm>
              <a:off x="827639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9" name="Google Shape;1129;p6"/>
            <p:cNvSpPr/>
            <p:nvPr/>
          </p:nvSpPr>
          <p:spPr>
            <a:xfrm>
              <a:off x="875326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0" name="Google Shape;1130;p6"/>
            <p:cNvSpPr/>
            <p:nvPr/>
          </p:nvSpPr>
          <p:spPr>
            <a:xfrm>
              <a:off x="923012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1" name="Google Shape;1131;p6"/>
            <p:cNvSpPr/>
            <p:nvPr/>
          </p:nvSpPr>
          <p:spPr>
            <a:xfrm>
              <a:off x="970698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6"/>
            <p:cNvSpPr/>
            <p:nvPr/>
          </p:nvSpPr>
          <p:spPr>
            <a:xfrm>
              <a:off x="1018385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3" name="Google Shape;1133;p6"/>
            <p:cNvSpPr/>
            <p:nvPr/>
          </p:nvSpPr>
          <p:spPr>
            <a:xfrm>
              <a:off x="1066071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4" name="Google Shape;1134;p6"/>
            <p:cNvSpPr/>
            <p:nvPr/>
          </p:nvSpPr>
          <p:spPr>
            <a:xfrm>
              <a:off x="1113758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5" name="Google Shape;1135;p6"/>
            <p:cNvSpPr/>
            <p:nvPr/>
          </p:nvSpPr>
          <p:spPr>
            <a:xfrm>
              <a:off x="612313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6" name="Google Shape;1136;p6"/>
            <p:cNvSpPr/>
            <p:nvPr/>
          </p:nvSpPr>
          <p:spPr>
            <a:xfrm>
              <a:off x="660000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7" name="Google Shape;1137;p6"/>
            <p:cNvSpPr/>
            <p:nvPr/>
          </p:nvSpPr>
          <p:spPr>
            <a:xfrm>
              <a:off x="707686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6"/>
            <p:cNvSpPr/>
            <p:nvPr/>
          </p:nvSpPr>
          <p:spPr>
            <a:xfrm>
              <a:off x="755372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6"/>
            <p:cNvSpPr/>
            <p:nvPr/>
          </p:nvSpPr>
          <p:spPr>
            <a:xfrm>
              <a:off x="803059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6"/>
            <p:cNvSpPr/>
            <p:nvPr/>
          </p:nvSpPr>
          <p:spPr>
            <a:xfrm>
              <a:off x="850745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1" name="Google Shape;1141;p6"/>
            <p:cNvSpPr/>
            <p:nvPr/>
          </p:nvSpPr>
          <p:spPr>
            <a:xfrm>
              <a:off x="898432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2" name="Google Shape;1142;p6"/>
            <p:cNvSpPr/>
            <p:nvPr/>
          </p:nvSpPr>
          <p:spPr>
            <a:xfrm>
              <a:off x="946118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3" name="Google Shape;1143;p6"/>
            <p:cNvSpPr/>
            <p:nvPr/>
          </p:nvSpPr>
          <p:spPr>
            <a:xfrm>
              <a:off x="993804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4" name="Google Shape;1144;p6"/>
            <p:cNvSpPr/>
            <p:nvPr/>
          </p:nvSpPr>
          <p:spPr>
            <a:xfrm>
              <a:off x="1041491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5" name="Google Shape;1145;p6"/>
            <p:cNvSpPr/>
            <p:nvPr/>
          </p:nvSpPr>
          <p:spPr>
            <a:xfrm>
              <a:off x="1089177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6"/>
            <p:cNvSpPr/>
            <p:nvPr/>
          </p:nvSpPr>
          <p:spPr>
            <a:xfrm>
              <a:off x="1136864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7" name="Google Shape;1147;p6"/>
            <p:cNvSpPr/>
            <p:nvPr/>
          </p:nvSpPr>
          <p:spPr>
            <a:xfrm>
              <a:off x="589207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p6"/>
            <p:cNvSpPr/>
            <p:nvPr/>
          </p:nvSpPr>
          <p:spPr>
            <a:xfrm>
              <a:off x="636894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9" name="Google Shape;1149;p6"/>
            <p:cNvSpPr/>
            <p:nvPr/>
          </p:nvSpPr>
          <p:spPr>
            <a:xfrm>
              <a:off x="684580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0" name="Google Shape;1150;p6"/>
            <p:cNvSpPr/>
            <p:nvPr/>
          </p:nvSpPr>
          <p:spPr>
            <a:xfrm>
              <a:off x="732266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1" name="Google Shape;1151;p6"/>
            <p:cNvSpPr/>
            <p:nvPr/>
          </p:nvSpPr>
          <p:spPr>
            <a:xfrm>
              <a:off x="779953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2" name="Google Shape;1152;p6"/>
            <p:cNvSpPr/>
            <p:nvPr/>
          </p:nvSpPr>
          <p:spPr>
            <a:xfrm>
              <a:off x="827639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3" name="Google Shape;1153;p6"/>
            <p:cNvSpPr/>
            <p:nvPr/>
          </p:nvSpPr>
          <p:spPr>
            <a:xfrm>
              <a:off x="875326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4" name="Google Shape;1154;p6"/>
            <p:cNvSpPr/>
            <p:nvPr/>
          </p:nvSpPr>
          <p:spPr>
            <a:xfrm>
              <a:off x="923012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5" name="Google Shape;1155;p6"/>
            <p:cNvSpPr/>
            <p:nvPr/>
          </p:nvSpPr>
          <p:spPr>
            <a:xfrm>
              <a:off x="970698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6" name="Google Shape;1156;p6"/>
            <p:cNvSpPr/>
            <p:nvPr/>
          </p:nvSpPr>
          <p:spPr>
            <a:xfrm>
              <a:off x="1018385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7" name="Google Shape;1157;p6"/>
            <p:cNvSpPr/>
            <p:nvPr/>
          </p:nvSpPr>
          <p:spPr>
            <a:xfrm>
              <a:off x="1066071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8" name="Google Shape;1158;p6"/>
            <p:cNvSpPr/>
            <p:nvPr/>
          </p:nvSpPr>
          <p:spPr>
            <a:xfrm>
              <a:off x="1113758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9" name="Google Shape;1159;p6"/>
            <p:cNvSpPr/>
            <p:nvPr/>
          </p:nvSpPr>
          <p:spPr>
            <a:xfrm>
              <a:off x="118593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0" name="Google Shape;1160;p6"/>
            <p:cNvSpPr/>
            <p:nvPr/>
          </p:nvSpPr>
          <p:spPr>
            <a:xfrm>
              <a:off x="116283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1" name="Google Shape;1161;p6"/>
            <p:cNvSpPr/>
            <p:nvPr/>
          </p:nvSpPr>
          <p:spPr>
            <a:xfrm>
              <a:off x="118739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2" name="Google Shape;1162;p6"/>
            <p:cNvSpPr/>
            <p:nvPr/>
          </p:nvSpPr>
          <p:spPr>
            <a:xfrm>
              <a:off x="116429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3" name="Google Shape;1163;p6"/>
            <p:cNvSpPr/>
            <p:nvPr/>
          </p:nvSpPr>
          <p:spPr>
            <a:xfrm>
              <a:off x="118739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4" name="Google Shape;1164;p6"/>
            <p:cNvSpPr/>
            <p:nvPr/>
          </p:nvSpPr>
          <p:spPr>
            <a:xfrm>
              <a:off x="116429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6"/>
          <p:cNvSpPr/>
          <p:nvPr/>
        </p:nvSpPr>
        <p:spPr>
          <a:xfrm>
            <a:off x="1798389" y="2599891"/>
            <a:ext cx="2478644" cy="3546626"/>
          </a:xfrm>
          <a:prstGeom prst="roundRect">
            <a:avLst>
              <a:gd name="adj" fmla="val 4487"/>
            </a:avLst>
          </a:prstGeom>
          <a:solidFill>
            <a:schemeClr val="dk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6" name="Google Shape;1166;p6"/>
          <p:cNvSpPr/>
          <p:nvPr/>
        </p:nvSpPr>
        <p:spPr>
          <a:xfrm>
            <a:off x="1875580" y="2869373"/>
            <a:ext cx="2302031" cy="294828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7" name="Google Shape;1167;p6"/>
          <p:cNvSpPr/>
          <p:nvPr/>
        </p:nvSpPr>
        <p:spPr>
          <a:xfrm>
            <a:off x="2942589" y="5898079"/>
            <a:ext cx="168014" cy="168014"/>
          </a:xfrm>
          <a:prstGeom prst="ellipse">
            <a:avLst/>
          </a:prstGeom>
          <a:solidFill>
            <a:srgbClr val="26262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8" name="Google Shape;1168;p6"/>
          <p:cNvSpPr>
            <a:spLocks noGrp="1"/>
          </p:cNvSpPr>
          <p:nvPr>
            <p:ph type="pic" idx="2"/>
          </p:nvPr>
        </p:nvSpPr>
        <p:spPr>
          <a:xfrm>
            <a:off x="1871674" y="2871037"/>
            <a:ext cx="2302720" cy="29495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s-ES"/>
              <a:t>Haga clic en el icono para agregar una imagen</a:t>
            </a:r>
            <a:endParaRPr/>
          </a:p>
        </p:txBody>
      </p:sp>
    </p:spTree>
    <p:extLst>
      <p:ext uri="{BB962C8B-B14F-4D97-AF65-F5344CB8AC3E}">
        <p14:creationId xmlns:p14="http://schemas.microsoft.com/office/powerpoint/2010/main" val="28973843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050_Carter_Template_SlidesMania_6" preserve="1">
  <p:cSld name="0050_Carter_Template_SlidesMania_6">
    <p:spTree>
      <p:nvGrpSpPr>
        <p:cNvPr id="1" name="Shape 1169"/>
        <p:cNvGrpSpPr/>
        <p:nvPr/>
      </p:nvGrpSpPr>
      <p:grpSpPr>
        <a:xfrm>
          <a:off x="0" y="0"/>
          <a:ext cx="0" cy="0"/>
          <a:chOff x="0" y="0"/>
          <a:chExt cx="0" cy="0"/>
        </a:xfrm>
      </p:grpSpPr>
      <p:sp>
        <p:nvSpPr>
          <p:cNvPr id="1170" name="Google Shape;1170;p7"/>
          <p:cNvSpPr/>
          <p:nvPr/>
        </p:nvSpPr>
        <p:spPr>
          <a:xfrm>
            <a:off x="22708" y="42285"/>
            <a:ext cx="6096000" cy="6858000"/>
          </a:xfrm>
          <a:prstGeom prst="rect">
            <a:avLst/>
          </a:prstGeom>
          <a:solidFill>
            <a:srgbClr val="EDAAC9"/>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1" name="Google Shape;1171;p7"/>
          <p:cNvSpPr/>
          <p:nvPr/>
        </p:nvSpPr>
        <p:spPr>
          <a:xfrm>
            <a:off x="6118708" y="42285"/>
            <a:ext cx="6096000" cy="6858000"/>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72" name="Google Shape;1172;p7"/>
          <p:cNvGrpSpPr/>
          <p:nvPr/>
        </p:nvGrpSpPr>
        <p:grpSpPr>
          <a:xfrm>
            <a:off x="35584" y="5041988"/>
            <a:ext cx="12169292" cy="1858297"/>
            <a:chOff x="22708" y="2499851"/>
            <a:chExt cx="12169292" cy="1858297"/>
          </a:xfrm>
        </p:grpSpPr>
        <p:sp>
          <p:nvSpPr>
            <p:cNvPr id="1173" name="Google Shape;1173;p7"/>
            <p:cNvSpPr/>
            <p:nvPr/>
          </p:nvSpPr>
          <p:spPr>
            <a:xfrm>
              <a:off x="22708" y="2499851"/>
              <a:ext cx="12169292" cy="1858297"/>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4" name="Google Shape;1174;p7"/>
            <p:cNvSpPr/>
            <p:nvPr/>
          </p:nvSpPr>
          <p:spPr>
            <a:xfrm>
              <a:off x="41295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5" name="Google Shape;1175;p7"/>
            <p:cNvSpPr/>
            <p:nvPr/>
          </p:nvSpPr>
          <p:spPr>
            <a:xfrm>
              <a:off x="88981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6" name="Google Shape;1176;p7"/>
            <p:cNvSpPr/>
            <p:nvPr/>
          </p:nvSpPr>
          <p:spPr>
            <a:xfrm>
              <a:off x="13666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7" name="Google Shape;1177;p7"/>
            <p:cNvSpPr/>
            <p:nvPr/>
          </p:nvSpPr>
          <p:spPr>
            <a:xfrm>
              <a:off x="184354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8" name="Google Shape;1178;p7"/>
            <p:cNvSpPr/>
            <p:nvPr/>
          </p:nvSpPr>
          <p:spPr>
            <a:xfrm>
              <a:off x="232041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9" name="Google Shape;1179;p7"/>
            <p:cNvSpPr/>
            <p:nvPr/>
          </p:nvSpPr>
          <p:spPr>
            <a:xfrm>
              <a:off x="279727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0" name="Google Shape;1180;p7"/>
            <p:cNvSpPr/>
            <p:nvPr/>
          </p:nvSpPr>
          <p:spPr>
            <a:xfrm>
              <a:off x="327413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1" name="Google Shape;1181;p7"/>
            <p:cNvSpPr/>
            <p:nvPr/>
          </p:nvSpPr>
          <p:spPr>
            <a:xfrm>
              <a:off x="375100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2" name="Google Shape;1182;p7"/>
            <p:cNvSpPr/>
            <p:nvPr/>
          </p:nvSpPr>
          <p:spPr>
            <a:xfrm>
              <a:off x="422786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3" name="Google Shape;1183;p7"/>
            <p:cNvSpPr/>
            <p:nvPr/>
          </p:nvSpPr>
          <p:spPr>
            <a:xfrm>
              <a:off x="470473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4" name="Google Shape;1184;p7"/>
            <p:cNvSpPr/>
            <p:nvPr/>
          </p:nvSpPr>
          <p:spPr>
            <a:xfrm>
              <a:off x="518159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5" name="Google Shape;1185;p7"/>
            <p:cNvSpPr/>
            <p:nvPr/>
          </p:nvSpPr>
          <p:spPr>
            <a:xfrm>
              <a:off x="565845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6" name="Google Shape;1186;p7"/>
            <p:cNvSpPr/>
            <p:nvPr/>
          </p:nvSpPr>
          <p:spPr>
            <a:xfrm>
              <a:off x="18189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7" name="Google Shape;1187;p7"/>
            <p:cNvSpPr/>
            <p:nvPr/>
          </p:nvSpPr>
          <p:spPr>
            <a:xfrm>
              <a:off x="65875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8" name="Google Shape;1188;p7"/>
            <p:cNvSpPr/>
            <p:nvPr/>
          </p:nvSpPr>
          <p:spPr>
            <a:xfrm>
              <a:off x="11356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9" name="Google Shape;1189;p7"/>
            <p:cNvSpPr/>
            <p:nvPr/>
          </p:nvSpPr>
          <p:spPr>
            <a:xfrm>
              <a:off x="161248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0" name="Google Shape;1190;p7"/>
            <p:cNvSpPr/>
            <p:nvPr/>
          </p:nvSpPr>
          <p:spPr>
            <a:xfrm>
              <a:off x="208935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1" name="Google Shape;1191;p7"/>
            <p:cNvSpPr/>
            <p:nvPr/>
          </p:nvSpPr>
          <p:spPr>
            <a:xfrm>
              <a:off x="256621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2" name="Google Shape;1192;p7"/>
            <p:cNvSpPr/>
            <p:nvPr/>
          </p:nvSpPr>
          <p:spPr>
            <a:xfrm>
              <a:off x="304307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3" name="Google Shape;1193;p7"/>
            <p:cNvSpPr/>
            <p:nvPr/>
          </p:nvSpPr>
          <p:spPr>
            <a:xfrm>
              <a:off x="351994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4" name="Google Shape;1194;p7"/>
            <p:cNvSpPr/>
            <p:nvPr/>
          </p:nvSpPr>
          <p:spPr>
            <a:xfrm>
              <a:off x="399680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5" name="Google Shape;1195;p7"/>
            <p:cNvSpPr/>
            <p:nvPr/>
          </p:nvSpPr>
          <p:spPr>
            <a:xfrm>
              <a:off x="447367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6" name="Google Shape;1196;p7"/>
            <p:cNvSpPr/>
            <p:nvPr/>
          </p:nvSpPr>
          <p:spPr>
            <a:xfrm>
              <a:off x="495053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7" name="Google Shape;1197;p7"/>
            <p:cNvSpPr/>
            <p:nvPr/>
          </p:nvSpPr>
          <p:spPr>
            <a:xfrm>
              <a:off x="542739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8" name="Google Shape;1198;p7"/>
            <p:cNvSpPr/>
            <p:nvPr/>
          </p:nvSpPr>
          <p:spPr>
            <a:xfrm>
              <a:off x="42754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9" name="Google Shape;1199;p7"/>
            <p:cNvSpPr/>
            <p:nvPr/>
          </p:nvSpPr>
          <p:spPr>
            <a:xfrm>
              <a:off x="90440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0" name="Google Shape;1200;p7"/>
            <p:cNvSpPr/>
            <p:nvPr/>
          </p:nvSpPr>
          <p:spPr>
            <a:xfrm>
              <a:off x="13812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1" name="Google Shape;1201;p7"/>
            <p:cNvSpPr/>
            <p:nvPr/>
          </p:nvSpPr>
          <p:spPr>
            <a:xfrm>
              <a:off x="185813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2" name="Google Shape;1202;p7"/>
            <p:cNvSpPr/>
            <p:nvPr/>
          </p:nvSpPr>
          <p:spPr>
            <a:xfrm>
              <a:off x="233499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3" name="Google Shape;1203;p7"/>
            <p:cNvSpPr/>
            <p:nvPr/>
          </p:nvSpPr>
          <p:spPr>
            <a:xfrm>
              <a:off x="281186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4" name="Google Shape;1204;p7"/>
            <p:cNvSpPr/>
            <p:nvPr/>
          </p:nvSpPr>
          <p:spPr>
            <a:xfrm>
              <a:off x="328872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5" name="Google Shape;1205;p7"/>
            <p:cNvSpPr/>
            <p:nvPr/>
          </p:nvSpPr>
          <p:spPr>
            <a:xfrm>
              <a:off x="376558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6" name="Google Shape;1206;p7"/>
            <p:cNvSpPr/>
            <p:nvPr/>
          </p:nvSpPr>
          <p:spPr>
            <a:xfrm>
              <a:off x="424245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7" name="Google Shape;1207;p7"/>
            <p:cNvSpPr/>
            <p:nvPr/>
          </p:nvSpPr>
          <p:spPr>
            <a:xfrm>
              <a:off x="471931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8" name="Google Shape;1208;p7"/>
            <p:cNvSpPr/>
            <p:nvPr/>
          </p:nvSpPr>
          <p:spPr>
            <a:xfrm>
              <a:off x="519618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9" name="Google Shape;1209;p7"/>
            <p:cNvSpPr/>
            <p:nvPr/>
          </p:nvSpPr>
          <p:spPr>
            <a:xfrm>
              <a:off x="567304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0" name="Google Shape;1210;p7"/>
            <p:cNvSpPr/>
            <p:nvPr/>
          </p:nvSpPr>
          <p:spPr>
            <a:xfrm>
              <a:off x="19648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1" name="Google Shape;1211;p7"/>
            <p:cNvSpPr/>
            <p:nvPr/>
          </p:nvSpPr>
          <p:spPr>
            <a:xfrm>
              <a:off x="67334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2" name="Google Shape;1212;p7"/>
            <p:cNvSpPr/>
            <p:nvPr/>
          </p:nvSpPr>
          <p:spPr>
            <a:xfrm>
              <a:off x="11502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3" name="Google Shape;1213;p7"/>
            <p:cNvSpPr/>
            <p:nvPr/>
          </p:nvSpPr>
          <p:spPr>
            <a:xfrm>
              <a:off x="162707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4" name="Google Shape;1214;p7"/>
            <p:cNvSpPr/>
            <p:nvPr/>
          </p:nvSpPr>
          <p:spPr>
            <a:xfrm>
              <a:off x="210393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5" name="Google Shape;1215;p7"/>
            <p:cNvSpPr/>
            <p:nvPr/>
          </p:nvSpPr>
          <p:spPr>
            <a:xfrm>
              <a:off x="258080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6" name="Google Shape;1216;p7"/>
            <p:cNvSpPr/>
            <p:nvPr/>
          </p:nvSpPr>
          <p:spPr>
            <a:xfrm>
              <a:off x="305766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7" name="Google Shape;1217;p7"/>
            <p:cNvSpPr/>
            <p:nvPr/>
          </p:nvSpPr>
          <p:spPr>
            <a:xfrm>
              <a:off x="353453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8" name="Google Shape;1218;p7"/>
            <p:cNvSpPr/>
            <p:nvPr/>
          </p:nvSpPr>
          <p:spPr>
            <a:xfrm>
              <a:off x="401139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9" name="Google Shape;1219;p7"/>
            <p:cNvSpPr/>
            <p:nvPr/>
          </p:nvSpPr>
          <p:spPr>
            <a:xfrm>
              <a:off x="448825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0" name="Google Shape;1220;p7"/>
            <p:cNvSpPr/>
            <p:nvPr/>
          </p:nvSpPr>
          <p:spPr>
            <a:xfrm>
              <a:off x="496512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7"/>
            <p:cNvSpPr/>
            <p:nvPr/>
          </p:nvSpPr>
          <p:spPr>
            <a:xfrm>
              <a:off x="544198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2" name="Google Shape;1222;p7"/>
            <p:cNvSpPr/>
            <p:nvPr/>
          </p:nvSpPr>
          <p:spPr>
            <a:xfrm>
              <a:off x="42754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3" name="Google Shape;1223;p7"/>
            <p:cNvSpPr/>
            <p:nvPr/>
          </p:nvSpPr>
          <p:spPr>
            <a:xfrm>
              <a:off x="90440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4" name="Google Shape;1224;p7"/>
            <p:cNvSpPr/>
            <p:nvPr/>
          </p:nvSpPr>
          <p:spPr>
            <a:xfrm>
              <a:off x="13812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5" name="Google Shape;1225;p7"/>
            <p:cNvSpPr/>
            <p:nvPr/>
          </p:nvSpPr>
          <p:spPr>
            <a:xfrm>
              <a:off x="185813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6" name="Google Shape;1226;p7"/>
            <p:cNvSpPr/>
            <p:nvPr/>
          </p:nvSpPr>
          <p:spPr>
            <a:xfrm>
              <a:off x="233499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7" name="Google Shape;1227;p7"/>
            <p:cNvSpPr/>
            <p:nvPr/>
          </p:nvSpPr>
          <p:spPr>
            <a:xfrm>
              <a:off x="281186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8" name="Google Shape;1228;p7"/>
            <p:cNvSpPr/>
            <p:nvPr/>
          </p:nvSpPr>
          <p:spPr>
            <a:xfrm>
              <a:off x="328872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9" name="Google Shape;1229;p7"/>
            <p:cNvSpPr/>
            <p:nvPr/>
          </p:nvSpPr>
          <p:spPr>
            <a:xfrm>
              <a:off x="376558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0" name="Google Shape;1230;p7"/>
            <p:cNvSpPr/>
            <p:nvPr/>
          </p:nvSpPr>
          <p:spPr>
            <a:xfrm>
              <a:off x="424245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1" name="Google Shape;1231;p7"/>
            <p:cNvSpPr/>
            <p:nvPr/>
          </p:nvSpPr>
          <p:spPr>
            <a:xfrm>
              <a:off x="471931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2" name="Google Shape;1232;p7"/>
            <p:cNvSpPr/>
            <p:nvPr/>
          </p:nvSpPr>
          <p:spPr>
            <a:xfrm>
              <a:off x="519618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3" name="Google Shape;1233;p7"/>
            <p:cNvSpPr/>
            <p:nvPr/>
          </p:nvSpPr>
          <p:spPr>
            <a:xfrm>
              <a:off x="567304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4" name="Google Shape;1234;p7"/>
            <p:cNvSpPr/>
            <p:nvPr/>
          </p:nvSpPr>
          <p:spPr>
            <a:xfrm>
              <a:off x="19648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5" name="Google Shape;1235;p7"/>
            <p:cNvSpPr/>
            <p:nvPr/>
          </p:nvSpPr>
          <p:spPr>
            <a:xfrm>
              <a:off x="67334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6" name="Google Shape;1236;p7"/>
            <p:cNvSpPr/>
            <p:nvPr/>
          </p:nvSpPr>
          <p:spPr>
            <a:xfrm>
              <a:off x="11502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7" name="Google Shape;1237;p7"/>
            <p:cNvSpPr/>
            <p:nvPr/>
          </p:nvSpPr>
          <p:spPr>
            <a:xfrm>
              <a:off x="162707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8" name="Google Shape;1238;p7"/>
            <p:cNvSpPr/>
            <p:nvPr/>
          </p:nvSpPr>
          <p:spPr>
            <a:xfrm>
              <a:off x="210393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9" name="Google Shape;1239;p7"/>
            <p:cNvSpPr/>
            <p:nvPr/>
          </p:nvSpPr>
          <p:spPr>
            <a:xfrm>
              <a:off x="258080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0" name="Google Shape;1240;p7"/>
            <p:cNvSpPr/>
            <p:nvPr/>
          </p:nvSpPr>
          <p:spPr>
            <a:xfrm>
              <a:off x="305766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1" name="Google Shape;1241;p7"/>
            <p:cNvSpPr/>
            <p:nvPr/>
          </p:nvSpPr>
          <p:spPr>
            <a:xfrm>
              <a:off x="353453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2" name="Google Shape;1242;p7"/>
            <p:cNvSpPr/>
            <p:nvPr/>
          </p:nvSpPr>
          <p:spPr>
            <a:xfrm>
              <a:off x="401139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3" name="Google Shape;1243;p7"/>
            <p:cNvSpPr/>
            <p:nvPr/>
          </p:nvSpPr>
          <p:spPr>
            <a:xfrm>
              <a:off x="448825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4" name="Google Shape;1244;p7"/>
            <p:cNvSpPr/>
            <p:nvPr/>
          </p:nvSpPr>
          <p:spPr>
            <a:xfrm>
              <a:off x="496512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5" name="Google Shape;1245;p7"/>
            <p:cNvSpPr/>
            <p:nvPr/>
          </p:nvSpPr>
          <p:spPr>
            <a:xfrm>
              <a:off x="544198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6" name="Google Shape;1246;p7"/>
            <p:cNvSpPr/>
            <p:nvPr/>
          </p:nvSpPr>
          <p:spPr>
            <a:xfrm>
              <a:off x="610854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7" name="Google Shape;1247;p7"/>
            <p:cNvSpPr/>
            <p:nvPr/>
          </p:nvSpPr>
          <p:spPr>
            <a:xfrm>
              <a:off x="658541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8" name="Google Shape;1248;p7"/>
            <p:cNvSpPr/>
            <p:nvPr/>
          </p:nvSpPr>
          <p:spPr>
            <a:xfrm>
              <a:off x="706227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9" name="Google Shape;1249;p7"/>
            <p:cNvSpPr/>
            <p:nvPr/>
          </p:nvSpPr>
          <p:spPr>
            <a:xfrm>
              <a:off x="753914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0" name="Google Shape;1250;p7"/>
            <p:cNvSpPr/>
            <p:nvPr/>
          </p:nvSpPr>
          <p:spPr>
            <a:xfrm>
              <a:off x="801600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1" name="Google Shape;1251;p7"/>
            <p:cNvSpPr/>
            <p:nvPr/>
          </p:nvSpPr>
          <p:spPr>
            <a:xfrm>
              <a:off x="849286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2" name="Google Shape;1252;p7"/>
            <p:cNvSpPr/>
            <p:nvPr/>
          </p:nvSpPr>
          <p:spPr>
            <a:xfrm>
              <a:off x="896973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3" name="Google Shape;1253;p7"/>
            <p:cNvSpPr/>
            <p:nvPr/>
          </p:nvSpPr>
          <p:spPr>
            <a:xfrm>
              <a:off x="944659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4" name="Google Shape;1254;p7"/>
            <p:cNvSpPr/>
            <p:nvPr/>
          </p:nvSpPr>
          <p:spPr>
            <a:xfrm>
              <a:off x="992346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5" name="Google Shape;1255;p7"/>
            <p:cNvSpPr/>
            <p:nvPr/>
          </p:nvSpPr>
          <p:spPr>
            <a:xfrm>
              <a:off x="1040032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6" name="Google Shape;1256;p7"/>
            <p:cNvSpPr/>
            <p:nvPr/>
          </p:nvSpPr>
          <p:spPr>
            <a:xfrm>
              <a:off x="1087718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7" name="Google Shape;1257;p7"/>
            <p:cNvSpPr/>
            <p:nvPr/>
          </p:nvSpPr>
          <p:spPr>
            <a:xfrm>
              <a:off x="1135405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8" name="Google Shape;1258;p7"/>
            <p:cNvSpPr/>
            <p:nvPr/>
          </p:nvSpPr>
          <p:spPr>
            <a:xfrm>
              <a:off x="587749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9" name="Google Shape;1259;p7"/>
            <p:cNvSpPr/>
            <p:nvPr/>
          </p:nvSpPr>
          <p:spPr>
            <a:xfrm>
              <a:off x="635435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0" name="Google Shape;1260;p7"/>
            <p:cNvSpPr/>
            <p:nvPr/>
          </p:nvSpPr>
          <p:spPr>
            <a:xfrm>
              <a:off x="683121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1" name="Google Shape;1261;p7"/>
            <p:cNvSpPr/>
            <p:nvPr/>
          </p:nvSpPr>
          <p:spPr>
            <a:xfrm>
              <a:off x="730808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2" name="Google Shape;1262;p7"/>
            <p:cNvSpPr/>
            <p:nvPr/>
          </p:nvSpPr>
          <p:spPr>
            <a:xfrm>
              <a:off x="778494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3" name="Google Shape;1263;p7"/>
            <p:cNvSpPr/>
            <p:nvPr/>
          </p:nvSpPr>
          <p:spPr>
            <a:xfrm>
              <a:off x="826181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4" name="Google Shape;1264;p7"/>
            <p:cNvSpPr/>
            <p:nvPr/>
          </p:nvSpPr>
          <p:spPr>
            <a:xfrm>
              <a:off x="873867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5" name="Google Shape;1265;p7"/>
            <p:cNvSpPr/>
            <p:nvPr/>
          </p:nvSpPr>
          <p:spPr>
            <a:xfrm>
              <a:off x="921553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6" name="Google Shape;1266;p7"/>
            <p:cNvSpPr/>
            <p:nvPr/>
          </p:nvSpPr>
          <p:spPr>
            <a:xfrm>
              <a:off x="969240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7" name="Google Shape;1267;p7"/>
            <p:cNvSpPr/>
            <p:nvPr/>
          </p:nvSpPr>
          <p:spPr>
            <a:xfrm>
              <a:off x="1016926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8" name="Google Shape;1268;p7"/>
            <p:cNvSpPr/>
            <p:nvPr/>
          </p:nvSpPr>
          <p:spPr>
            <a:xfrm>
              <a:off x="1064613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9" name="Google Shape;1269;p7"/>
            <p:cNvSpPr/>
            <p:nvPr/>
          </p:nvSpPr>
          <p:spPr>
            <a:xfrm>
              <a:off x="1112299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0" name="Google Shape;1270;p7"/>
            <p:cNvSpPr/>
            <p:nvPr/>
          </p:nvSpPr>
          <p:spPr>
            <a:xfrm>
              <a:off x="612313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1" name="Google Shape;1271;p7"/>
            <p:cNvSpPr/>
            <p:nvPr/>
          </p:nvSpPr>
          <p:spPr>
            <a:xfrm>
              <a:off x="660000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7"/>
            <p:cNvSpPr/>
            <p:nvPr/>
          </p:nvSpPr>
          <p:spPr>
            <a:xfrm>
              <a:off x="707686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7"/>
            <p:cNvSpPr/>
            <p:nvPr/>
          </p:nvSpPr>
          <p:spPr>
            <a:xfrm>
              <a:off x="755372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4" name="Google Shape;1274;p7"/>
            <p:cNvSpPr/>
            <p:nvPr/>
          </p:nvSpPr>
          <p:spPr>
            <a:xfrm>
              <a:off x="803059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5" name="Google Shape;1275;p7"/>
            <p:cNvSpPr/>
            <p:nvPr/>
          </p:nvSpPr>
          <p:spPr>
            <a:xfrm>
              <a:off x="850745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6" name="Google Shape;1276;p7"/>
            <p:cNvSpPr/>
            <p:nvPr/>
          </p:nvSpPr>
          <p:spPr>
            <a:xfrm>
              <a:off x="898432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7" name="Google Shape;1277;p7"/>
            <p:cNvSpPr/>
            <p:nvPr/>
          </p:nvSpPr>
          <p:spPr>
            <a:xfrm>
              <a:off x="946118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8" name="Google Shape;1278;p7"/>
            <p:cNvSpPr/>
            <p:nvPr/>
          </p:nvSpPr>
          <p:spPr>
            <a:xfrm>
              <a:off x="993804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9" name="Google Shape;1279;p7"/>
            <p:cNvSpPr/>
            <p:nvPr/>
          </p:nvSpPr>
          <p:spPr>
            <a:xfrm>
              <a:off x="1041491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0" name="Google Shape;1280;p7"/>
            <p:cNvSpPr/>
            <p:nvPr/>
          </p:nvSpPr>
          <p:spPr>
            <a:xfrm>
              <a:off x="1089177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1" name="Google Shape;1281;p7"/>
            <p:cNvSpPr/>
            <p:nvPr/>
          </p:nvSpPr>
          <p:spPr>
            <a:xfrm>
              <a:off x="1136864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2" name="Google Shape;1282;p7"/>
            <p:cNvSpPr/>
            <p:nvPr/>
          </p:nvSpPr>
          <p:spPr>
            <a:xfrm>
              <a:off x="589207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3" name="Google Shape;1283;p7"/>
            <p:cNvSpPr/>
            <p:nvPr/>
          </p:nvSpPr>
          <p:spPr>
            <a:xfrm>
              <a:off x="636894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4" name="Google Shape;1284;p7"/>
            <p:cNvSpPr/>
            <p:nvPr/>
          </p:nvSpPr>
          <p:spPr>
            <a:xfrm>
              <a:off x="684580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5" name="Google Shape;1285;p7"/>
            <p:cNvSpPr/>
            <p:nvPr/>
          </p:nvSpPr>
          <p:spPr>
            <a:xfrm>
              <a:off x="732266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6" name="Google Shape;1286;p7"/>
            <p:cNvSpPr/>
            <p:nvPr/>
          </p:nvSpPr>
          <p:spPr>
            <a:xfrm>
              <a:off x="779953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7" name="Google Shape;1287;p7"/>
            <p:cNvSpPr/>
            <p:nvPr/>
          </p:nvSpPr>
          <p:spPr>
            <a:xfrm>
              <a:off x="827639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8" name="Google Shape;1288;p7"/>
            <p:cNvSpPr/>
            <p:nvPr/>
          </p:nvSpPr>
          <p:spPr>
            <a:xfrm>
              <a:off x="875326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9" name="Google Shape;1289;p7"/>
            <p:cNvSpPr/>
            <p:nvPr/>
          </p:nvSpPr>
          <p:spPr>
            <a:xfrm>
              <a:off x="923012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0" name="Google Shape;1290;p7"/>
            <p:cNvSpPr/>
            <p:nvPr/>
          </p:nvSpPr>
          <p:spPr>
            <a:xfrm>
              <a:off x="970698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1" name="Google Shape;1291;p7"/>
            <p:cNvSpPr/>
            <p:nvPr/>
          </p:nvSpPr>
          <p:spPr>
            <a:xfrm>
              <a:off x="1018385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2" name="Google Shape;1292;p7"/>
            <p:cNvSpPr/>
            <p:nvPr/>
          </p:nvSpPr>
          <p:spPr>
            <a:xfrm>
              <a:off x="1066071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3" name="Google Shape;1293;p7"/>
            <p:cNvSpPr/>
            <p:nvPr/>
          </p:nvSpPr>
          <p:spPr>
            <a:xfrm>
              <a:off x="1113758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4" name="Google Shape;1294;p7"/>
            <p:cNvSpPr/>
            <p:nvPr/>
          </p:nvSpPr>
          <p:spPr>
            <a:xfrm>
              <a:off x="612313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5" name="Google Shape;1295;p7"/>
            <p:cNvSpPr/>
            <p:nvPr/>
          </p:nvSpPr>
          <p:spPr>
            <a:xfrm>
              <a:off x="660000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6" name="Google Shape;1296;p7"/>
            <p:cNvSpPr/>
            <p:nvPr/>
          </p:nvSpPr>
          <p:spPr>
            <a:xfrm>
              <a:off x="707686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7" name="Google Shape;1297;p7"/>
            <p:cNvSpPr/>
            <p:nvPr/>
          </p:nvSpPr>
          <p:spPr>
            <a:xfrm>
              <a:off x="755372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7"/>
            <p:cNvSpPr/>
            <p:nvPr/>
          </p:nvSpPr>
          <p:spPr>
            <a:xfrm>
              <a:off x="803059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9" name="Google Shape;1299;p7"/>
            <p:cNvSpPr/>
            <p:nvPr/>
          </p:nvSpPr>
          <p:spPr>
            <a:xfrm>
              <a:off x="850745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0" name="Google Shape;1300;p7"/>
            <p:cNvSpPr/>
            <p:nvPr/>
          </p:nvSpPr>
          <p:spPr>
            <a:xfrm>
              <a:off x="898432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1" name="Google Shape;1301;p7"/>
            <p:cNvSpPr/>
            <p:nvPr/>
          </p:nvSpPr>
          <p:spPr>
            <a:xfrm>
              <a:off x="946118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2" name="Google Shape;1302;p7"/>
            <p:cNvSpPr/>
            <p:nvPr/>
          </p:nvSpPr>
          <p:spPr>
            <a:xfrm>
              <a:off x="993804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3" name="Google Shape;1303;p7"/>
            <p:cNvSpPr/>
            <p:nvPr/>
          </p:nvSpPr>
          <p:spPr>
            <a:xfrm>
              <a:off x="1041491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4" name="Google Shape;1304;p7"/>
            <p:cNvSpPr/>
            <p:nvPr/>
          </p:nvSpPr>
          <p:spPr>
            <a:xfrm>
              <a:off x="1089177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5" name="Google Shape;1305;p7"/>
            <p:cNvSpPr/>
            <p:nvPr/>
          </p:nvSpPr>
          <p:spPr>
            <a:xfrm>
              <a:off x="1136864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6" name="Google Shape;1306;p7"/>
            <p:cNvSpPr/>
            <p:nvPr/>
          </p:nvSpPr>
          <p:spPr>
            <a:xfrm>
              <a:off x="589207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7" name="Google Shape;1307;p7"/>
            <p:cNvSpPr/>
            <p:nvPr/>
          </p:nvSpPr>
          <p:spPr>
            <a:xfrm>
              <a:off x="636894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8" name="Google Shape;1308;p7"/>
            <p:cNvSpPr/>
            <p:nvPr/>
          </p:nvSpPr>
          <p:spPr>
            <a:xfrm>
              <a:off x="684580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9" name="Google Shape;1309;p7"/>
            <p:cNvSpPr/>
            <p:nvPr/>
          </p:nvSpPr>
          <p:spPr>
            <a:xfrm>
              <a:off x="732266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0" name="Google Shape;1310;p7"/>
            <p:cNvSpPr/>
            <p:nvPr/>
          </p:nvSpPr>
          <p:spPr>
            <a:xfrm>
              <a:off x="779953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1" name="Google Shape;1311;p7"/>
            <p:cNvSpPr/>
            <p:nvPr/>
          </p:nvSpPr>
          <p:spPr>
            <a:xfrm>
              <a:off x="827639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2" name="Google Shape;1312;p7"/>
            <p:cNvSpPr/>
            <p:nvPr/>
          </p:nvSpPr>
          <p:spPr>
            <a:xfrm>
              <a:off x="875326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3" name="Google Shape;1313;p7"/>
            <p:cNvSpPr/>
            <p:nvPr/>
          </p:nvSpPr>
          <p:spPr>
            <a:xfrm>
              <a:off x="923012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4" name="Google Shape;1314;p7"/>
            <p:cNvSpPr/>
            <p:nvPr/>
          </p:nvSpPr>
          <p:spPr>
            <a:xfrm>
              <a:off x="970698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5" name="Google Shape;1315;p7"/>
            <p:cNvSpPr/>
            <p:nvPr/>
          </p:nvSpPr>
          <p:spPr>
            <a:xfrm>
              <a:off x="1018385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6" name="Google Shape;1316;p7"/>
            <p:cNvSpPr/>
            <p:nvPr/>
          </p:nvSpPr>
          <p:spPr>
            <a:xfrm>
              <a:off x="1066071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7" name="Google Shape;1317;p7"/>
            <p:cNvSpPr/>
            <p:nvPr/>
          </p:nvSpPr>
          <p:spPr>
            <a:xfrm>
              <a:off x="1113758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8" name="Google Shape;1318;p7"/>
            <p:cNvSpPr/>
            <p:nvPr/>
          </p:nvSpPr>
          <p:spPr>
            <a:xfrm>
              <a:off x="118593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9" name="Google Shape;1319;p7"/>
            <p:cNvSpPr/>
            <p:nvPr/>
          </p:nvSpPr>
          <p:spPr>
            <a:xfrm>
              <a:off x="116283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0" name="Google Shape;1320;p7"/>
            <p:cNvSpPr/>
            <p:nvPr/>
          </p:nvSpPr>
          <p:spPr>
            <a:xfrm>
              <a:off x="118739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1" name="Google Shape;1321;p7"/>
            <p:cNvSpPr/>
            <p:nvPr/>
          </p:nvSpPr>
          <p:spPr>
            <a:xfrm>
              <a:off x="116429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2" name="Google Shape;1322;p7"/>
            <p:cNvSpPr/>
            <p:nvPr/>
          </p:nvSpPr>
          <p:spPr>
            <a:xfrm>
              <a:off x="118739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3" name="Google Shape;1323;p7"/>
            <p:cNvSpPr/>
            <p:nvPr/>
          </p:nvSpPr>
          <p:spPr>
            <a:xfrm>
              <a:off x="116429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24" name="Google Shape;1324;p7"/>
          <p:cNvSpPr/>
          <p:nvPr/>
        </p:nvSpPr>
        <p:spPr>
          <a:xfrm>
            <a:off x="903689" y="1232519"/>
            <a:ext cx="4319820" cy="2813336"/>
          </a:xfrm>
          <a:prstGeom prst="roundRect">
            <a:avLst>
              <a:gd name="adj" fmla="val 4487"/>
            </a:avLst>
          </a:prstGeom>
          <a:solidFill>
            <a:schemeClr val="dk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5" name="Google Shape;1325;p7"/>
          <p:cNvSpPr/>
          <p:nvPr/>
        </p:nvSpPr>
        <p:spPr>
          <a:xfrm>
            <a:off x="1023683" y="1508817"/>
            <a:ext cx="4082331" cy="22595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6" name="Google Shape;1326;p7"/>
          <p:cNvSpPr/>
          <p:nvPr/>
        </p:nvSpPr>
        <p:spPr>
          <a:xfrm>
            <a:off x="253541" y="3882884"/>
            <a:ext cx="5622615" cy="188294"/>
          </a:xfrm>
          <a:prstGeom prst="roundRect">
            <a:avLst>
              <a:gd name="adj" fmla="val 3552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7" name="Google Shape;1327;p7"/>
          <p:cNvSpPr>
            <a:spLocks noGrp="1"/>
          </p:cNvSpPr>
          <p:nvPr>
            <p:ph type="pic" idx="2"/>
          </p:nvPr>
        </p:nvSpPr>
        <p:spPr>
          <a:xfrm>
            <a:off x="1023683" y="1508818"/>
            <a:ext cx="4082331" cy="225952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s-ES"/>
              <a:t>Haga clic en el icono para agregar una imagen</a:t>
            </a:r>
            <a:endParaRPr/>
          </a:p>
        </p:txBody>
      </p:sp>
    </p:spTree>
    <p:extLst>
      <p:ext uri="{BB962C8B-B14F-4D97-AF65-F5344CB8AC3E}">
        <p14:creationId xmlns:p14="http://schemas.microsoft.com/office/powerpoint/2010/main" val="17672968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050_Carter_Template_SlidesMania_7" preserve="1">
  <p:cSld name="0050_Carter_Template_SlidesMania_7">
    <p:spTree>
      <p:nvGrpSpPr>
        <p:cNvPr id="1" name="Shape 1328"/>
        <p:cNvGrpSpPr/>
        <p:nvPr/>
      </p:nvGrpSpPr>
      <p:grpSpPr>
        <a:xfrm>
          <a:off x="0" y="0"/>
          <a:ext cx="0" cy="0"/>
          <a:chOff x="0" y="0"/>
          <a:chExt cx="0" cy="0"/>
        </a:xfrm>
      </p:grpSpPr>
      <p:sp>
        <p:nvSpPr>
          <p:cNvPr id="1329" name="Google Shape;1329;p8"/>
          <p:cNvSpPr/>
          <p:nvPr/>
        </p:nvSpPr>
        <p:spPr>
          <a:xfrm>
            <a:off x="-44253" y="0"/>
            <a:ext cx="5633235" cy="6858000"/>
          </a:xfrm>
          <a:prstGeom prst="rect">
            <a:avLst/>
          </a:prstGeom>
          <a:solidFill>
            <a:srgbClr val="8ECBC3"/>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0" name="Google Shape;1330;p8"/>
          <p:cNvSpPr/>
          <p:nvPr/>
        </p:nvSpPr>
        <p:spPr>
          <a:xfrm>
            <a:off x="186812"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1" name="Google Shape;1331;p8"/>
          <p:cNvSpPr/>
          <p:nvPr/>
        </p:nvSpPr>
        <p:spPr>
          <a:xfrm>
            <a:off x="663676"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2" name="Google Shape;1332;p8"/>
          <p:cNvSpPr/>
          <p:nvPr/>
        </p:nvSpPr>
        <p:spPr>
          <a:xfrm>
            <a:off x="1140540"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3" name="Google Shape;1333;p8"/>
          <p:cNvSpPr/>
          <p:nvPr/>
        </p:nvSpPr>
        <p:spPr>
          <a:xfrm>
            <a:off x="1617404"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4" name="Google Shape;1334;p8"/>
          <p:cNvSpPr/>
          <p:nvPr/>
        </p:nvSpPr>
        <p:spPr>
          <a:xfrm>
            <a:off x="2094268"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5" name="Google Shape;1335;p8"/>
          <p:cNvSpPr/>
          <p:nvPr/>
        </p:nvSpPr>
        <p:spPr>
          <a:xfrm>
            <a:off x="2571132"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6" name="Google Shape;1336;p8"/>
          <p:cNvSpPr/>
          <p:nvPr/>
        </p:nvSpPr>
        <p:spPr>
          <a:xfrm>
            <a:off x="3047996"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7" name="Google Shape;1337;p8"/>
          <p:cNvSpPr/>
          <p:nvPr/>
        </p:nvSpPr>
        <p:spPr>
          <a:xfrm>
            <a:off x="3524860"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8" name="Google Shape;1338;p8"/>
          <p:cNvSpPr/>
          <p:nvPr/>
        </p:nvSpPr>
        <p:spPr>
          <a:xfrm>
            <a:off x="4001724"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9" name="Google Shape;1339;p8"/>
          <p:cNvSpPr/>
          <p:nvPr/>
        </p:nvSpPr>
        <p:spPr>
          <a:xfrm>
            <a:off x="4478588"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0" name="Google Shape;1340;p8"/>
          <p:cNvSpPr/>
          <p:nvPr/>
        </p:nvSpPr>
        <p:spPr>
          <a:xfrm>
            <a:off x="4955452"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1" name="Google Shape;1341;p8"/>
          <p:cNvSpPr/>
          <p:nvPr/>
        </p:nvSpPr>
        <p:spPr>
          <a:xfrm>
            <a:off x="5432316" y="16714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2" name="Google Shape;1342;p8"/>
          <p:cNvSpPr/>
          <p:nvPr/>
        </p:nvSpPr>
        <p:spPr>
          <a:xfrm>
            <a:off x="-4424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3" name="Google Shape;1343;p8"/>
          <p:cNvSpPr/>
          <p:nvPr/>
        </p:nvSpPr>
        <p:spPr>
          <a:xfrm>
            <a:off x="43261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4" name="Google Shape;1344;p8"/>
          <p:cNvSpPr/>
          <p:nvPr/>
        </p:nvSpPr>
        <p:spPr>
          <a:xfrm>
            <a:off x="909481"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5" name="Google Shape;1345;p8"/>
          <p:cNvSpPr/>
          <p:nvPr/>
        </p:nvSpPr>
        <p:spPr>
          <a:xfrm>
            <a:off x="1386345"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6" name="Google Shape;1346;p8"/>
          <p:cNvSpPr/>
          <p:nvPr/>
        </p:nvSpPr>
        <p:spPr>
          <a:xfrm>
            <a:off x="1863209"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7" name="Google Shape;1347;p8"/>
          <p:cNvSpPr/>
          <p:nvPr/>
        </p:nvSpPr>
        <p:spPr>
          <a:xfrm>
            <a:off x="2340073"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8" name="Google Shape;1348;p8"/>
          <p:cNvSpPr/>
          <p:nvPr/>
        </p:nvSpPr>
        <p:spPr>
          <a:xfrm>
            <a:off x="281693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8"/>
          <p:cNvSpPr/>
          <p:nvPr/>
        </p:nvSpPr>
        <p:spPr>
          <a:xfrm>
            <a:off x="3293801"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0" name="Google Shape;1350;p8"/>
          <p:cNvSpPr/>
          <p:nvPr/>
        </p:nvSpPr>
        <p:spPr>
          <a:xfrm>
            <a:off x="3770665"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8"/>
          <p:cNvSpPr/>
          <p:nvPr/>
        </p:nvSpPr>
        <p:spPr>
          <a:xfrm>
            <a:off x="4247529"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2" name="Google Shape;1352;p8"/>
          <p:cNvSpPr/>
          <p:nvPr/>
        </p:nvSpPr>
        <p:spPr>
          <a:xfrm>
            <a:off x="4724393"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3" name="Google Shape;1353;p8"/>
          <p:cNvSpPr/>
          <p:nvPr/>
        </p:nvSpPr>
        <p:spPr>
          <a:xfrm>
            <a:off x="5201257" y="4080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4" name="Google Shape;1354;p8"/>
          <p:cNvSpPr/>
          <p:nvPr/>
        </p:nvSpPr>
        <p:spPr>
          <a:xfrm>
            <a:off x="201399"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5" name="Google Shape;1355;p8"/>
          <p:cNvSpPr/>
          <p:nvPr/>
        </p:nvSpPr>
        <p:spPr>
          <a:xfrm>
            <a:off x="678263"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6" name="Google Shape;1356;p8"/>
          <p:cNvSpPr/>
          <p:nvPr/>
        </p:nvSpPr>
        <p:spPr>
          <a:xfrm>
            <a:off x="1155127"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7" name="Google Shape;1357;p8"/>
          <p:cNvSpPr/>
          <p:nvPr/>
        </p:nvSpPr>
        <p:spPr>
          <a:xfrm>
            <a:off x="1631991"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8"/>
          <p:cNvSpPr/>
          <p:nvPr/>
        </p:nvSpPr>
        <p:spPr>
          <a:xfrm>
            <a:off x="2108855"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9" name="Google Shape;1359;p8"/>
          <p:cNvSpPr/>
          <p:nvPr/>
        </p:nvSpPr>
        <p:spPr>
          <a:xfrm>
            <a:off x="2585719"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0" name="Google Shape;1360;p8"/>
          <p:cNvSpPr/>
          <p:nvPr/>
        </p:nvSpPr>
        <p:spPr>
          <a:xfrm>
            <a:off x="3062583"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1" name="Google Shape;1361;p8"/>
          <p:cNvSpPr/>
          <p:nvPr/>
        </p:nvSpPr>
        <p:spPr>
          <a:xfrm>
            <a:off x="3539447"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2" name="Google Shape;1362;p8"/>
          <p:cNvSpPr/>
          <p:nvPr/>
        </p:nvSpPr>
        <p:spPr>
          <a:xfrm>
            <a:off x="4016311"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3" name="Google Shape;1363;p8"/>
          <p:cNvSpPr/>
          <p:nvPr/>
        </p:nvSpPr>
        <p:spPr>
          <a:xfrm>
            <a:off x="4493175"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4" name="Google Shape;1364;p8"/>
          <p:cNvSpPr/>
          <p:nvPr/>
        </p:nvSpPr>
        <p:spPr>
          <a:xfrm>
            <a:off x="4970039"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5" name="Google Shape;1365;p8"/>
          <p:cNvSpPr/>
          <p:nvPr/>
        </p:nvSpPr>
        <p:spPr>
          <a:xfrm>
            <a:off x="5446903" y="69317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6" name="Google Shape;1366;p8"/>
          <p:cNvSpPr/>
          <p:nvPr/>
        </p:nvSpPr>
        <p:spPr>
          <a:xfrm>
            <a:off x="-29660"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7" name="Google Shape;1367;p8"/>
          <p:cNvSpPr/>
          <p:nvPr/>
        </p:nvSpPr>
        <p:spPr>
          <a:xfrm>
            <a:off x="447204"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8" name="Google Shape;1368;p8"/>
          <p:cNvSpPr/>
          <p:nvPr/>
        </p:nvSpPr>
        <p:spPr>
          <a:xfrm>
            <a:off x="924068"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9" name="Google Shape;1369;p8"/>
          <p:cNvSpPr/>
          <p:nvPr/>
        </p:nvSpPr>
        <p:spPr>
          <a:xfrm>
            <a:off x="1400932"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0" name="Google Shape;1370;p8"/>
          <p:cNvSpPr/>
          <p:nvPr/>
        </p:nvSpPr>
        <p:spPr>
          <a:xfrm>
            <a:off x="1877796"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1" name="Google Shape;1371;p8"/>
          <p:cNvSpPr/>
          <p:nvPr/>
        </p:nvSpPr>
        <p:spPr>
          <a:xfrm>
            <a:off x="2354660"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2" name="Google Shape;1372;p8"/>
          <p:cNvSpPr/>
          <p:nvPr/>
        </p:nvSpPr>
        <p:spPr>
          <a:xfrm>
            <a:off x="2831524"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3" name="Google Shape;1373;p8"/>
          <p:cNvSpPr/>
          <p:nvPr/>
        </p:nvSpPr>
        <p:spPr>
          <a:xfrm>
            <a:off x="3308388"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4" name="Google Shape;1374;p8"/>
          <p:cNvSpPr/>
          <p:nvPr/>
        </p:nvSpPr>
        <p:spPr>
          <a:xfrm>
            <a:off x="3785252"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5" name="Google Shape;1375;p8"/>
          <p:cNvSpPr/>
          <p:nvPr/>
        </p:nvSpPr>
        <p:spPr>
          <a:xfrm>
            <a:off x="4262116"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6" name="Google Shape;1376;p8"/>
          <p:cNvSpPr/>
          <p:nvPr/>
        </p:nvSpPr>
        <p:spPr>
          <a:xfrm>
            <a:off x="4738980"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8"/>
          <p:cNvSpPr/>
          <p:nvPr/>
        </p:nvSpPr>
        <p:spPr>
          <a:xfrm>
            <a:off x="5215844" y="93406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8"/>
          <p:cNvSpPr/>
          <p:nvPr/>
        </p:nvSpPr>
        <p:spPr>
          <a:xfrm>
            <a:off x="201399"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9" name="Google Shape;1379;p8"/>
          <p:cNvSpPr/>
          <p:nvPr/>
        </p:nvSpPr>
        <p:spPr>
          <a:xfrm>
            <a:off x="678263"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0" name="Google Shape;1380;p8"/>
          <p:cNvSpPr/>
          <p:nvPr/>
        </p:nvSpPr>
        <p:spPr>
          <a:xfrm>
            <a:off x="1155127"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1" name="Google Shape;1381;p8"/>
          <p:cNvSpPr/>
          <p:nvPr/>
        </p:nvSpPr>
        <p:spPr>
          <a:xfrm>
            <a:off x="1631991"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2" name="Google Shape;1382;p8"/>
          <p:cNvSpPr/>
          <p:nvPr/>
        </p:nvSpPr>
        <p:spPr>
          <a:xfrm>
            <a:off x="2108855"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3" name="Google Shape;1383;p8"/>
          <p:cNvSpPr/>
          <p:nvPr/>
        </p:nvSpPr>
        <p:spPr>
          <a:xfrm>
            <a:off x="2585719"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4" name="Google Shape;1384;p8"/>
          <p:cNvSpPr/>
          <p:nvPr/>
        </p:nvSpPr>
        <p:spPr>
          <a:xfrm>
            <a:off x="3062583"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5" name="Google Shape;1385;p8"/>
          <p:cNvSpPr/>
          <p:nvPr/>
        </p:nvSpPr>
        <p:spPr>
          <a:xfrm>
            <a:off x="3539447"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6" name="Google Shape;1386;p8"/>
          <p:cNvSpPr/>
          <p:nvPr/>
        </p:nvSpPr>
        <p:spPr>
          <a:xfrm>
            <a:off x="4016311"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7" name="Google Shape;1387;p8"/>
          <p:cNvSpPr/>
          <p:nvPr/>
        </p:nvSpPr>
        <p:spPr>
          <a:xfrm>
            <a:off x="4493175"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8" name="Google Shape;1388;p8"/>
          <p:cNvSpPr/>
          <p:nvPr/>
        </p:nvSpPr>
        <p:spPr>
          <a:xfrm>
            <a:off x="4970039"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9" name="Google Shape;1389;p8"/>
          <p:cNvSpPr/>
          <p:nvPr/>
        </p:nvSpPr>
        <p:spPr>
          <a:xfrm>
            <a:off x="5446903" y="121919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0" name="Google Shape;1390;p8"/>
          <p:cNvSpPr/>
          <p:nvPr/>
        </p:nvSpPr>
        <p:spPr>
          <a:xfrm>
            <a:off x="-29660"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1" name="Google Shape;1391;p8"/>
          <p:cNvSpPr/>
          <p:nvPr/>
        </p:nvSpPr>
        <p:spPr>
          <a:xfrm>
            <a:off x="447204"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2" name="Google Shape;1392;p8"/>
          <p:cNvSpPr/>
          <p:nvPr/>
        </p:nvSpPr>
        <p:spPr>
          <a:xfrm>
            <a:off x="924068"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3" name="Google Shape;1393;p8"/>
          <p:cNvSpPr/>
          <p:nvPr/>
        </p:nvSpPr>
        <p:spPr>
          <a:xfrm>
            <a:off x="1400932"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4" name="Google Shape;1394;p8"/>
          <p:cNvSpPr/>
          <p:nvPr/>
        </p:nvSpPr>
        <p:spPr>
          <a:xfrm>
            <a:off x="1877796"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5" name="Google Shape;1395;p8"/>
          <p:cNvSpPr/>
          <p:nvPr/>
        </p:nvSpPr>
        <p:spPr>
          <a:xfrm>
            <a:off x="2354660"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6" name="Google Shape;1396;p8"/>
          <p:cNvSpPr/>
          <p:nvPr/>
        </p:nvSpPr>
        <p:spPr>
          <a:xfrm>
            <a:off x="2831524"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8"/>
          <p:cNvSpPr/>
          <p:nvPr/>
        </p:nvSpPr>
        <p:spPr>
          <a:xfrm>
            <a:off x="3308388"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8" name="Google Shape;1398;p8"/>
          <p:cNvSpPr/>
          <p:nvPr/>
        </p:nvSpPr>
        <p:spPr>
          <a:xfrm>
            <a:off x="3785252"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9" name="Google Shape;1399;p8"/>
          <p:cNvSpPr/>
          <p:nvPr/>
        </p:nvSpPr>
        <p:spPr>
          <a:xfrm>
            <a:off x="4262116"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0" name="Google Shape;1400;p8"/>
          <p:cNvSpPr/>
          <p:nvPr/>
        </p:nvSpPr>
        <p:spPr>
          <a:xfrm>
            <a:off x="4738980"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1" name="Google Shape;1401;p8"/>
          <p:cNvSpPr/>
          <p:nvPr/>
        </p:nvSpPr>
        <p:spPr>
          <a:xfrm>
            <a:off x="5215844" y="146008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2" name="Google Shape;1402;p8"/>
          <p:cNvSpPr/>
          <p:nvPr/>
        </p:nvSpPr>
        <p:spPr>
          <a:xfrm>
            <a:off x="186806"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3" name="Google Shape;1403;p8"/>
          <p:cNvSpPr/>
          <p:nvPr/>
        </p:nvSpPr>
        <p:spPr>
          <a:xfrm>
            <a:off x="663670"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4" name="Google Shape;1404;p8"/>
          <p:cNvSpPr/>
          <p:nvPr/>
        </p:nvSpPr>
        <p:spPr>
          <a:xfrm>
            <a:off x="1140534"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5" name="Google Shape;1405;p8"/>
          <p:cNvSpPr/>
          <p:nvPr/>
        </p:nvSpPr>
        <p:spPr>
          <a:xfrm>
            <a:off x="1617398"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6" name="Google Shape;1406;p8"/>
          <p:cNvSpPr/>
          <p:nvPr/>
        </p:nvSpPr>
        <p:spPr>
          <a:xfrm>
            <a:off x="2094262"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7" name="Google Shape;1407;p8"/>
          <p:cNvSpPr/>
          <p:nvPr/>
        </p:nvSpPr>
        <p:spPr>
          <a:xfrm>
            <a:off x="2571126"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8" name="Google Shape;1408;p8"/>
          <p:cNvSpPr/>
          <p:nvPr/>
        </p:nvSpPr>
        <p:spPr>
          <a:xfrm>
            <a:off x="3047990"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9" name="Google Shape;1409;p8"/>
          <p:cNvSpPr/>
          <p:nvPr/>
        </p:nvSpPr>
        <p:spPr>
          <a:xfrm>
            <a:off x="3524854"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0" name="Google Shape;1410;p8"/>
          <p:cNvSpPr/>
          <p:nvPr/>
        </p:nvSpPr>
        <p:spPr>
          <a:xfrm>
            <a:off x="4001718"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1" name="Google Shape;1411;p8"/>
          <p:cNvSpPr/>
          <p:nvPr/>
        </p:nvSpPr>
        <p:spPr>
          <a:xfrm>
            <a:off x="4478582"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2" name="Google Shape;1412;p8"/>
          <p:cNvSpPr/>
          <p:nvPr/>
        </p:nvSpPr>
        <p:spPr>
          <a:xfrm>
            <a:off x="4955446"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3" name="Google Shape;1413;p8"/>
          <p:cNvSpPr/>
          <p:nvPr/>
        </p:nvSpPr>
        <p:spPr>
          <a:xfrm>
            <a:off x="5432310" y="17452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4" name="Google Shape;1414;p8"/>
          <p:cNvSpPr/>
          <p:nvPr/>
        </p:nvSpPr>
        <p:spPr>
          <a:xfrm>
            <a:off x="-44253"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5" name="Google Shape;1415;p8"/>
          <p:cNvSpPr/>
          <p:nvPr/>
        </p:nvSpPr>
        <p:spPr>
          <a:xfrm>
            <a:off x="432611"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6" name="Google Shape;1416;p8"/>
          <p:cNvSpPr/>
          <p:nvPr/>
        </p:nvSpPr>
        <p:spPr>
          <a:xfrm>
            <a:off x="909475"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7" name="Google Shape;1417;p8"/>
          <p:cNvSpPr/>
          <p:nvPr/>
        </p:nvSpPr>
        <p:spPr>
          <a:xfrm>
            <a:off x="1386339"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8" name="Google Shape;1418;p8"/>
          <p:cNvSpPr/>
          <p:nvPr/>
        </p:nvSpPr>
        <p:spPr>
          <a:xfrm>
            <a:off x="1863203"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9" name="Google Shape;1419;p8"/>
          <p:cNvSpPr/>
          <p:nvPr/>
        </p:nvSpPr>
        <p:spPr>
          <a:xfrm>
            <a:off x="2340067"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0" name="Google Shape;1420;p8"/>
          <p:cNvSpPr/>
          <p:nvPr/>
        </p:nvSpPr>
        <p:spPr>
          <a:xfrm>
            <a:off x="2816931"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1" name="Google Shape;1421;p8"/>
          <p:cNvSpPr/>
          <p:nvPr/>
        </p:nvSpPr>
        <p:spPr>
          <a:xfrm>
            <a:off x="3293795"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2" name="Google Shape;1422;p8"/>
          <p:cNvSpPr/>
          <p:nvPr/>
        </p:nvSpPr>
        <p:spPr>
          <a:xfrm>
            <a:off x="3770659"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3" name="Google Shape;1423;p8"/>
          <p:cNvSpPr/>
          <p:nvPr/>
        </p:nvSpPr>
        <p:spPr>
          <a:xfrm>
            <a:off x="4247523"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4" name="Google Shape;1424;p8"/>
          <p:cNvSpPr/>
          <p:nvPr/>
        </p:nvSpPr>
        <p:spPr>
          <a:xfrm>
            <a:off x="4724387"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5" name="Google Shape;1425;p8"/>
          <p:cNvSpPr/>
          <p:nvPr/>
        </p:nvSpPr>
        <p:spPr>
          <a:xfrm>
            <a:off x="5201251" y="198611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6" name="Google Shape;1426;p8"/>
          <p:cNvSpPr/>
          <p:nvPr/>
        </p:nvSpPr>
        <p:spPr>
          <a:xfrm>
            <a:off x="201393"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7" name="Google Shape;1427;p8"/>
          <p:cNvSpPr/>
          <p:nvPr/>
        </p:nvSpPr>
        <p:spPr>
          <a:xfrm>
            <a:off x="678257"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8" name="Google Shape;1428;p8"/>
          <p:cNvSpPr/>
          <p:nvPr/>
        </p:nvSpPr>
        <p:spPr>
          <a:xfrm>
            <a:off x="1155121"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9" name="Google Shape;1429;p8"/>
          <p:cNvSpPr/>
          <p:nvPr/>
        </p:nvSpPr>
        <p:spPr>
          <a:xfrm>
            <a:off x="1631985"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0" name="Google Shape;1430;p8"/>
          <p:cNvSpPr/>
          <p:nvPr/>
        </p:nvSpPr>
        <p:spPr>
          <a:xfrm>
            <a:off x="2108849"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1" name="Google Shape;1431;p8"/>
          <p:cNvSpPr/>
          <p:nvPr/>
        </p:nvSpPr>
        <p:spPr>
          <a:xfrm>
            <a:off x="2585713"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2" name="Google Shape;1432;p8"/>
          <p:cNvSpPr/>
          <p:nvPr/>
        </p:nvSpPr>
        <p:spPr>
          <a:xfrm>
            <a:off x="3062577"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3" name="Google Shape;1433;p8"/>
          <p:cNvSpPr/>
          <p:nvPr/>
        </p:nvSpPr>
        <p:spPr>
          <a:xfrm>
            <a:off x="3539441"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4" name="Google Shape;1434;p8"/>
          <p:cNvSpPr/>
          <p:nvPr/>
        </p:nvSpPr>
        <p:spPr>
          <a:xfrm>
            <a:off x="4016305"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5" name="Google Shape;1435;p8"/>
          <p:cNvSpPr/>
          <p:nvPr/>
        </p:nvSpPr>
        <p:spPr>
          <a:xfrm>
            <a:off x="4493169"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6" name="Google Shape;1436;p8"/>
          <p:cNvSpPr/>
          <p:nvPr/>
        </p:nvSpPr>
        <p:spPr>
          <a:xfrm>
            <a:off x="4970033"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7" name="Google Shape;1437;p8"/>
          <p:cNvSpPr/>
          <p:nvPr/>
        </p:nvSpPr>
        <p:spPr>
          <a:xfrm>
            <a:off x="5446897" y="22712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8" name="Google Shape;1438;p8"/>
          <p:cNvSpPr/>
          <p:nvPr/>
        </p:nvSpPr>
        <p:spPr>
          <a:xfrm>
            <a:off x="-29666"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9" name="Google Shape;1439;p8"/>
          <p:cNvSpPr/>
          <p:nvPr/>
        </p:nvSpPr>
        <p:spPr>
          <a:xfrm>
            <a:off x="447198"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0" name="Google Shape;1440;p8"/>
          <p:cNvSpPr/>
          <p:nvPr/>
        </p:nvSpPr>
        <p:spPr>
          <a:xfrm>
            <a:off x="924062"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1" name="Google Shape;1441;p8"/>
          <p:cNvSpPr/>
          <p:nvPr/>
        </p:nvSpPr>
        <p:spPr>
          <a:xfrm>
            <a:off x="1400926"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2" name="Google Shape;1442;p8"/>
          <p:cNvSpPr/>
          <p:nvPr/>
        </p:nvSpPr>
        <p:spPr>
          <a:xfrm>
            <a:off x="1877790"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3" name="Google Shape;1443;p8"/>
          <p:cNvSpPr/>
          <p:nvPr/>
        </p:nvSpPr>
        <p:spPr>
          <a:xfrm>
            <a:off x="2354654"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4" name="Google Shape;1444;p8"/>
          <p:cNvSpPr/>
          <p:nvPr/>
        </p:nvSpPr>
        <p:spPr>
          <a:xfrm>
            <a:off x="2831518"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5" name="Google Shape;1445;p8"/>
          <p:cNvSpPr/>
          <p:nvPr/>
        </p:nvSpPr>
        <p:spPr>
          <a:xfrm>
            <a:off x="3308382"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6" name="Google Shape;1446;p8"/>
          <p:cNvSpPr/>
          <p:nvPr/>
        </p:nvSpPr>
        <p:spPr>
          <a:xfrm>
            <a:off x="3785246"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7" name="Google Shape;1447;p8"/>
          <p:cNvSpPr/>
          <p:nvPr/>
        </p:nvSpPr>
        <p:spPr>
          <a:xfrm>
            <a:off x="4262110"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8" name="Google Shape;1448;p8"/>
          <p:cNvSpPr/>
          <p:nvPr/>
        </p:nvSpPr>
        <p:spPr>
          <a:xfrm>
            <a:off x="4738974"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9" name="Google Shape;1449;p8"/>
          <p:cNvSpPr/>
          <p:nvPr/>
        </p:nvSpPr>
        <p:spPr>
          <a:xfrm>
            <a:off x="5215838" y="251214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0" name="Google Shape;1450;p8"/>
          <p:cNvSpPr/>
          <p:nvPr/>
        </p:nvSpPr>
        <p:spPr>
          <a:xfrm>
            <a:off x="201393"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1" name="Google Shape;1451;p8"/>
          <p:cNvSpPr/>
          <p:nvPr/>
        </p:nvSpPr>
        <p:spPr>
          <a:xfrm>
            <a:off x="678257"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2" name="Google Shape;1452;p8"/>
          <p:cNvSpPr/>
          <p:nvPr/>
        </p:nvSpPr>
        <p:spPr>
          <a:xfrm>
            <a:off x="1155121"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3" name="Google Shape;1453;p8"/>
          <p:cNvSpPr/>
          <p:nvPr/>
        </p:nvSpPr>
        <p:spPr>
          <a:xfrm>
            <a:off x="1631985"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4" name="Google Shape;1454;p8"/>
          <p:cNvSpPr/>
          <p:nvPr/>
        </p:nvSpPr>
        <p:spPr>
          <a:xfrm>
            <a:off x="2108849"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8"/>
          <p:cNvSpPr/>
          <p:nvPr/>
        </p:nvSpPr>
        <p:spPr>
          <a:xfrm>
            <a:off x="2585713"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6" name="Google Shape;1456;p8"/>
          <p:cNvSpPr/>
          <p:nvPr/>
        </p:nvSpPr>
        <p:spPr>
          <a:xfrm>
            <a:off x="3062577"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7" name="Google Shape;1457;p8"/>
          <p:cNvSpPr/>
          <p:nvPr/>
        </p:nvSpPr>
        <p:spPr>
          <a:xfrm>
            <a:off x="3539441"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8" name="Google Shape;1458;p8"/>
          <p:cNvSpPr/>
          <p:nvPr/>
        </p:nvSpPr>
        <p:spPr>
          <a:xfrm>
            <a:off x="4016305"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9" name="Google Shape;1459;p8"/>
          <p:cNvSpPr/>
          <p:nvPr/>
        </p:nvSpPr>
        <p:spPr>
          <a:xfrm>
            <a:off x="4493169"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0" name="Google Shape;1460;p8"/>
          <p:cNvSpPr/>
          <p:nvPr/>
        </p:nvSpPr>
        <p:spPr>
          <a:xfrm>
            <a:off x="4970033"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1" name="Google Shape;1461;p8"/>
          <p:cNvSpPr/>
          <p:nvPr/>
        </p:nvSpPr>
        <p:spPr>
          <a:xfrm>
            <a:off x="5446897" y="27972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2" name="Google Shape;1462;p8"/>
          <p:cNvSpPr/>
          <p:nvPr/>
        </p:nvSpPr>
        <p:spPr>
          <a:xfrm>
            <a:off x="-29666"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3" name="Google Shape;1463;p8"/>
          <p:cNvSpPr/>
          <p:nvPr/>
        </p:nvSpPr>
        <p:spPr>
          <a:xfrm>
            <a:off x="447198"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8"/>
          <p:cNvSpPr/>
          <p:nvPr/>
        </p:nvSpPr>
        <p:spPr>
          <a:xfrm>
            <a:off x="924062"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5" name="Google Shape;1465;p8"/>
          <p:cNvSpPr/>
          <p:nvPr/>
        </p:nvSpPr>
        <p:spPr>
          <a:xfrm>
            <a:off x="1400926"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6" name="Google Shape;1466;p8"/>
          <p:cNvSpPr/>
          <p:nvPr/>
        </p:nvSpPr>
        <p:spPr>
          <a:xfrm>
            <a:off x="1877790"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7" name="Google Shape;1467;p8"/>
          <p:cNvSpPr/>
          <p:nvPr/>
        </p:nvSpPr>
        <p:spPr>
          <a:xfrm>
            <a:off x="2354654"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8" name="Google Shape;1468;p8"/>
          <p:cNvSpPr/>
          <p:nvPr/>
        </p:nvSpPr>
        <p:spPr>
          <a:xfrm>
            <a:off x="2831518"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9" name="Google Shape;1469;p8"/>
          <p:cNvSpPr/>
          <p:nvPr/>
        </p:nvSpPr>
        <p:spPr>
          <a:xfrm>
            <a:off x="3308382"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0" name="Google Shape;1470;p8"/>
          <p:cNvSpPr/>
          <p:nvPr/>
        </p:nvSpPr>
        <p:spPr>
          <a:xfrm>
            <a:off x="3785246"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1" name="Google Shape;1471;p8"/>
          <p:cNvSpPr/>
          <p:nvPr/>
        </p:nvSpPr>
        <p:spPr>
          <a:xfrm>
            <a:off x="4262110"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2" name="Google Shape;1472;p8"/>
          <p:cNvSpPr/>
          <p:nvPr/>
        </p:nvSpPr>
        <p:spPr>
          <a:xfrm>
            <a:off x="4738974"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3" name="Google Shape;1473;p8"/>
          <p:cNvSpPr/>
          <p:nvPr/>
        </p:nvSpPr>
        <p:spPr>
          <a:xfrm>
            <a:off x="5215838" y="30381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4" name="Google Shape;1474;p8"/>
          <p:cNvSpPr/>
          <p:nvPr/>
        </p:nvSpPr>
        <p:spPr>
          <a:xfrm>
            <a:off x="220897"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5" name="Google Shape;1475;p8"/>
          <p:cNvSpPr/>
          <p:nvPr/>
        </p:nvSpPr>
        <p:spPr>
          <a:xfrm>
            <a:off x="697761"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6" name="Google Shape;1476;p8"/>
          <p:cNvSpPr/>
          <p:nvPr/>
        </p:nvSpPr>
        <p:spPr>
          <a:xfrm>
            <a:off x="1174625"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7" name="Google Shape;1477;p8"/>
          <p:cNvSpPr/>
          <p:nvPr/>
        </p:nvSpPr>
        <p:spPr>
          <a:xfrm>
            <a:off x="1651489"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8" name="Google Shape;1478;p8"/>
          <p:cNvSpPr/>
          <p:nvPr/>
        </p:nvSpPr>
        <p:spPr>
          <a:xfrm>
            <a:off x="2128353"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9" name="Google Shape;1479;p8"/>
          <p:cNvSpPr/>
          <p:nvPr/>
        </p:nvSpPr>
        <p:spPr>
          <a:xfrm>
            <a:off x="2605217"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0" name="Google Shape;1480;p8"/>
          <p:cNvSpPr/>
          <p:nvPr/>
        </p:nvSpPr>
        <p:spPr>
          <a:xfrm>
            <a:off x="3082081"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1" name="Google Shape;1481;p8"/>
          <p:cNvSpPr/>
          <p:nvPr/>
        </p:nvSpPr>
        <p:spPr>
          <a:xfrm>
            <a:off x="3558945"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2" name="Google Shape;1482;p8"/>
          <p:cNvSpPr/>
          <p:nvPr/>
        </p:nvSpPr>
        <p:spPr>
          <a:xfrm>
            <a:off x="4035809"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3" name="Google Shape;1483;p8"/>
          <p:cNvSpPr/>
          <p:nvPr/>
        </p:nvSpPr>
        <p:spPr>
          <a:xfrm>
            <a:off x="4512673"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4" name="Google Shape;1484;p8"/>
          <p:cNvSpPr/>
          <p:nvPr/>
        </p:nvSpPr>
        <p:spPr>
          <a:xfrm>
            <a:off x="4989537"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5" name="Google Shape;1485;p8"/>
          <p:cNvSpPr/>
          <p:nvPr/>
        </p:nvSpPr>
        <p:spPr>
          <a:xfrm>
            <a:off x="5466401" y="329380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6" name="Google Shape;1486;p8"/>
          <p:cNvSpPr/>
          <p:nvPr/>
        </p:nvSpPr>
        <p:spPr>
          <a:xfrm>
            <a:off x="-1016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7" name="Google Shape;1487;p8"/>
          <p:cNvSpPr/>
          <p:nvPr/>
        </p:nvSpPr>
        <p:spPr>
          <a:xfrm>
            <a:off x="46670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8" name="Google Shape;1488;p8"/>
          <p:cNvSpPr/>
          <p:nvPr/>
        </p:nvSpPr>
        <p:spPr>
          <a:xfrm>
            <a:off x="943566"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9" name="Google Shape;1489;p8"/>
          <p:cNvSpPr/>
          <p:nvPr/>
        </p:nvSpPr>
        <p:spPr>
          <a:xfrm>
            <a:off x="1420430"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0" name="Google Shape;1490;p8"/>
          <p:cNvSpPr/>
          <p:nvPr/>
        </p:nvSpPr>
        <p:spPr>
          <a:xfrm>
            <a:off x="1897294"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1" name="Google Shape;1491;p8"/>
          <p:cNvSpPr/>
          <p:nvPr/>
        </p:nvSpPr>
        <p:spPr>
          <a:xfrm>
            <a:off x="2374158"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2" name="Google Shape;1492;p8"/>
          <p:cNvSpPr/>
          <p:nvPr/>
        </p:nvSpPr>
        <p:spPr>
          <a:xfrm>
            <a:off x="285102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3" name="Google Shape;1493;p8"/>
          <p:cNvSpPr/>
          <p:nvPr/>
        </p:nvSpPr>
        <p:spPr>
          <a:xfrm>
            <a:off x="3327886"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4" name="Google Shape;1494;p8"/>
          <p:cNvSpPr/>
          <p:nvPr/>
        </p:nvSpPr>
        <p:spPr>
          <a:xfrm>
            <a:off x="3804750"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5" name="Google Shape;1495;p8"/>
          <p:cNvSpPr/>
          <p:nvPr/>
        </p:nvSpPr>
        <p:spPr>
          <a:xfrm>
            <a:off x="4281614"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6" name="Google Shape;1496;p8"/>
          <p:cNvSpPr/>
          <p:nvPr/>
        </p:nvSpPr>
        <p:spPr>
          <a:xfrm>
            <a:off x="4758478"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7" name="Google Shape;1497;p8"/>
          <p:cNvSpPr/>
          <p:nvPr/>
        </p:nvSpPr>
        <p:spPr>
          <a:xfrm>
            <a:off x="5235342" y="353469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8" name="Google Shape;1498;p8"/>
          <p:cNvSpPr/>
          <p:nvPr/>
        </p:nvSpPr>
        <p:spPr>
          <a:xfrm>
            <a:off x="235484"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9" name="Google Shape;1499;p8"/>
          <p:cNvSpPr/>
          <p:nvPr/>
        </p:nvSpPr>
        <p:spPr>
          <a:xfrm>
            <a:off x="712348"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0" name="Google Shape;1500;p8"/>
          <p:cNvSpPr/>
          <p:nvPr/>
        </p:nvSpPr>
        <p:spPr>
          <a:xfrm>
            <a:off x="1189212"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1" name="Google Shape;1501;p8"/>
          <p:cNvSpPr/>
          <p:nvPr/>
        </p:nvSpPr>
        <p:spPr>
          <a:xfrm>
            <a:off x="1666076"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2" name="Google Shape;1502;p8"/>
          <p:cNvSpPr/>
          <p:nvPr/>
        </p:nvSpPr>
        <p:spPr>
          <a:xfrm>
            <a:off x="2142940"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3" name="Google Shape;1503;p8"/>
          <p:cNvSpPr/>
          <p:nvPr/>
        </p:nvSpPr>
        <p:spPr>
          <a:xfrm>
            <a:off x="2619804"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4" name="Google Shape;1504;p8"/>
          <p:cNvSpPr/>
          <p:nvPr/>
        </p:nvSpPr>
        <p:spPr>
          <a:xfrm>
            <a:off x="3096668"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5" name="Google Shape;1505;p8"/>
          <p:cNvSpPr/>
          <p:nvPr/>
        </p:nvSpPr>
        <p:spPr>
          <a:xfrm>
            <a:off x="3573532"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6" name="Google Shape;1506;p8"/>
          <p:cNvSpPr/>
          <p:nvPr/>
        </p:nvSpPr>
        <p:spPr>
          <a:xfrm>
            <a:off x="4050396"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7" name="Google Shape;1507;p8"/>
          <p:cNvSpPr/>
          <p:nvPr/>
        </p:nvSpPr>
        <p:spPr>
          <a:xfrm>
            <a:off x="4527260"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8" name="Google Shape;1508;p8"/>
          <p:cNvSpPr/>
          <p:nvPr/>
        </p:nvSpPr>
        <p:spPr>
          <a:xfrm>
            <a:off x="5004124"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9" name="Google Shape;1509;p8"/>
          <p:cNvSpPr/>
          <p:nvPr/>
        </p:nvSpPr>
        <p:spPr>
          <a:xfrm>
            <a:off x="5480988" y="381983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8"/>
          <p:cNvSpPr/>
          <p:nvPr/>
        </p:nvSpPr>
        <p:spPr>
          <a:xfrm>
            <a:off x="4425"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8"/>
          <p:cNvSpPr/>
          <p:nvPr/>
        </p:nvSpPr>
        <p:spPr>
          <a:xfrm>
            <a:off x="481289"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2" name="Google Shape;1512;p8"/>
          <p:cNvSpPr/>
          <p:nvPr/>
        </p:nvSpPr>
        <p:spPr>
          <a:xfrm>
            <a:off x="958153"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3" name="Google Shape;1513;p8"/>
          <p:cNvSpPr/>
          <p:nvPr/>
        </p:nvSpPr>
        <p:spPr>
          <a:xfrm>
            <a:off x="1435017"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4" name="Google Shape;1514;p8"/>
          <p:cNvSpPr/>
          <p:nvPr/>
        </p:nvSpPr>
        <p:spPr>
          <a:xfrm>
            <a:off x="1911881"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5" name="Google Shape;1515;p8"/>
          <p:cNvSpPr/>
          <p:nvPr/>
        </p:nvSpPr>
        <p:spPr>
          <a:xfrm>
            <a:off x="2388745"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6" name="Google Shape;1516;p8"/>
          <p:cNvSpPr/>
          <p:nvPr/>
        </p:nvSpPr>
        <p:spPr>
          <a:xfrm>
            <a:off x="2865609"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7" name="Google Shape;1517;p8"/>
          <p:cNvSpPr/>
          <p:nvPr/>
        </p:nvSpPr>
        <p:spPr>
          <a:xfrm>
            <a:off x="3342473"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8" name="Google Shape;1518;p8"/>
          <p:cNvSpPr/>
          <p:nvPr/>
        </p:nvSpPr>
        <p:spPr>
          <a:xfrm>
            <a:off x="3819337"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9" name="Google Shape;1519;p8"/>
          <p:cNvSpPr/>
          <p:nvPr/>
        </p:nvSpPr>
        <p:spPr>
          <a:xfrm>
            <a:off x="4296201"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0" name="Google Shape;1520;p8"/>
          <p:cNvSpPr/>
          <p:nvPr/>
        </p:nvSpPr>
        <p:spPr>
          <a:xfrm>
            <a:off x="4773065"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1" name="Google Shape;1521;p8"/>
          <p:cNvSpPr/>
          <p:nvPr/>
        </p:nvSpPr>
        <p:spPr>
          <a:xfrm>
            <a:off x="5249929" y="4060723"/>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Google Shape;1522;p8"/>
          <p:cNvSpPr/>
          <p:nvPr/>
        </p:nvSpPr>
        <p:spPr>
          <a:xfrm>
            <a:off x="235484"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8"/>
          <p:cNvSpPr/>
          <p:nvPr/>
        </p:nvSpPr>
        <p:spPr>
          <a:xfrm>
            <a:off x="712348"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4" name="Google Shape;1524;p8"/>
          <p:cNvSpPr/>
          <p:nvPr/>
        </p:nvSpPr>
        <p:spPr>
          <a:xfrm>
            <a:off x="1189212"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5" name="Google Shape;1525;p8"/>
          <p:cNvSpPr/>
          <p:nvPr/>
        </p:nvSpPr>
        <p:spPr>
          <a:xfrm>
            <a:off x="1666076"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8"/>
          <p:cNvSpPr/>
          <p:nvPr/>
        </p:nvSpPr>
        <p:spPr>
          <a:xfrm>
            <a:off x="2142940"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8"/>
          <p:cNvSpPr/>
          <p:nvPr/>
        </p:nvSpPr>
        <p:spPr>
          <a:xfrm>
            <a:off x="2619804"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8"/>
          <p:cNvSpPr/>
          <p:nvPr/>
        </p:nvSpPr>
        <p:spPr>
          <a:xfrm>
            <a:off x="3096668"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8"/>
          <p:cNvSpPr/>
          <p:nvPr/>
        </p:nvSpPr>
        <p:spPr>
          <a:xfrm>
            <a:off x="3573532"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0" name="Google Shape;1530;p8"/>
          <p:cNvSpPr/>
          <p:nvPr/>
        </p:nvSpPr>
        <p:spPr>
          <a:xfrm>
            <a:off x="4050396"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1" name="Google Shape;1531;p8"/>
          <p:cNvSpPr/>
          <p:nvPr/>
        </p:nvSpPr>
        <p:spPr>
          <a:xfrm>
            <a:off x="4527260"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2" name="Google Shape;1532;p8"/>
          <p:cNvSpPr/>
          <p:nvPr/>
        </p:nvSpPr>
        <p:spPr>
          <a:xfrm>
            <a:off x="5004124"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3" name="Google Shape;1533;p8"/>
          <p:cNvSpPr/>
          <p:nvPr/>
        </p:nvSpPr>
        <p:spPr>
          <a:xfrm>
            <a:off x="5480988" y="434585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4" name="Google Shape;1534;p8"/>
          <p:cNvSpPr/>
          <p:nvPr/>
        </p:nvSpPr>
        <p:spPr>
          <a:xfrm>
            <a:off x="4425"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5" name="Google Shape;1535;p8"/>
          <p:cNvSpPr/>
          <p:nvPr/>
        </p:nvSpPr>
        <p:spPr>
          <a:xfrm>
            <a:off x="481289"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6" name="Google Shape;1536;p8"/>
          <p:cNvSpPr/>
          <p:nvPr/>
        </p:nvSpPr>
        <p:spPr>
          <a:xfrm>
            <a:off x="958153"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7" name="Google Shape;1537;p8"/>
          <p:cNvSpPr/>
          <p:nvPr/>
        </p:nvSpPr>
        <p:spPr>
          <a:xfrm>
            <a:off x="1435017"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8" name="Google Shape;1538;p8"/>
          <p:cNvSpPr/>
          <p:nvPr/>
        </p:nvSpPr>
        <p:spPr>
          <a:xfrm>
            <a:off x="1911881"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9" name="Google Shape;1539;p8"/>
          <p:cNvSpPr/>
          <p:nvPr/>
        </p:nvSpPr>
        <p:spPr>
          <a:xfrm>
            <a:off x="2388745"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0" name="Google Shape;1540;p8"/>
          <p:cNvSpPr/>
          <p:nvPr/>
        </p:nvSpPr>
        <p:spPr>
          <a:xfrm>
            <a:off x="2865609"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1" name="Google Shape;1541;p8"/>
          <p:cNvSpPr/>
          <p:nvPr/>
        </p:nvSpPr>
        <p:spPr>
          <a:xfrm>
            <a:off x="3342473"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2" name="Google Shape;1542;p8"/>
          <p:cNvSpPr/>
          <p:nvPr/>
        </p:nvSpPr>
        <p:spPr>
          <a:xfrm>
            <a:off x="3819337"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3" name="Google Shape;1543;p8"/>
          <p:cNvSpPr/>
          <p:nvPr/>
        </p:nvSpPr>
        <p:spPr>
          <a:xfrm>
            <a:off x="4296201"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4" name="Google Shape;1544;p8"/>
          <p:cNvSpPr/>
          <p:nvPr/>
        </p:nvSpPr>
        <p:spPr>
          <a:xfrm>
            <a:off x="4773065"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5" name="Google Shape;1545;p8"/>
          <p:cNvSpPr/>
          <p:nvPr/>
        </p:nvSpPr>
        <p:spPr>
          <a:xfrm>
            <a:off x="5249929" y="4586749"/>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6" name="Google Shape;1546;p8"/>
          <p:cNvSpPr/>
          <p:nvPr/>
        </p:nvSpPr>
        <p:spPr>
          <a:xfrm>
            <a:off x="220891"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7" name="Google Shape;1547;p8"/>
          <p:cNvSpPr/>
          <p:nvPr/>
        </p:nvSpPr>
        <p:spPr>
          <a:xfrm>
            <a:off x="697755"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8" name="Google Shape;1548;p8"/>
          <p:cNvSpPr/>
          <p:nvPr/>
        </p:nvSpPr>
        <p:spPr>
          <a:xfrm>
            <a:off x="1174619"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9" name="Google Shape;1549;p8"/>
          <p:cNvSpPr/>
          <p:nvPr/>
        </p:nvSpPr>
        <p:spPr>
          <a:xfrm>
            <a:off x="1651483"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0" name="Google Shape;1550;p8"/>
          <p:cNvSpPr/>
          <p:nvPr/>
        </p:nvSpPr>
        <p:spPr>
          <a:xfrm>
            <a:off x="2128347"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1" name="Google Shape;1551;p8"/>
          <p:cNvSpPr/>
          <p:nvPr/>
        </p:nvSpPr>
        <p:spPr>
          <a:xfrm>
            <a:off x="2605211"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2" name="Google Shape;1552;p8"/>
          <p:cNvSpPr/>
          <p:nvPr/>
        </p:nvSpPr>
        <p:spPr>
          <a:xfrm>
            <a:off x="3082075"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3" name="Google Shape;1553;p8"/>
          <p:cNvSpPr/>
          <p:nvPr/>
        </p:nvSpPr>
        <p:spPr>
          <a:xfrm>
            <a:off x="3558939"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4" name="Google Shape;1554;p8"/>
          <p:cNvSpPr/>
          <p:nvPr/>
        </p:nvSpPr>
        <p:spPr>
          <a:xfrm>
            <a:off x="4035803"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5" name="Google Shape;1555;p8"/>
          <p:cNvSpPr/>
          <p:nvPr/>
        </p:nvSpPr>
        <p:spPr>
          <a:xfrm>
            <a:off x="4512667"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6" name="Google Shape;1556;p8"/>
          <p:cNvSpPr/>
          <p:nvPr/>
        </p:nvSpPr>
        <p:spPr>
          <a:xfrm>
            <a:off x="4989531"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7" name="Google Shape;1557;p8"/>
          <p:cNvSpPr/>
          <p:nvPr/>
        </p:nvSpPr>
        <p:spPr>
          <a:xfrm>
            <a:off x="5466395" y="487188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8" name="Google Shape;1558;p8"/>
          <p:cNvSpPr/>
          <p:nvPr/>
        </p:nvSpPr>
        <p:spPr>
          <a:xfrm>
            <a:off x="-10168"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9" name="Google Shape;1559;p8"/>
          <p:cNvSpPr/>
          <p:nvPr/>
        </p:nvSpPr>
        <p:spPr>
          <a:xfrm>
            <a:off x="466696"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0" name="Google Shape;1560;p8"/>
          <p:cNvSpPr/>
          <p:nvPr/>
        </p:nvSpPr>
        <p:spPr>
          <a:xfrm>
            <a:off x="943560"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1" name="Google Shape;1561;p8"/>
          <p:cNvSpPr/>
          <p:nvPr/>
        </p:nvSpPr>
        <p:spPr>
          <a:xfrm>
            <a:off x="1420424"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2" name="Google Shape;1562;p8"/>
          <p:cNvSpPr/>
          <p:nvPr/>
        </p:nvSpPr>
        <p:spPr>
          <a:xfrm>
            <a:off x="1897288"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3" name="Google Shape;1563;p8"/>
          <p:cNvSpPr/>
          <p:nvPr/>
        </p:nvSpPr>
        <p:spPr>
          <a:xfrm>
            <a:off x="2374152"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4" name="Google Shape;1564;p8"/>
          <p:cNvSpPr/>
          <p:nvPr/>
        </p:nvSpPr>
        <p:spPr>
          <a:xfrm>
            <a:off x="2851016"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5" name="Google Shape;1565;p8"/>
          <p:cNvSpPr/>
          <p:nvPr/>
        </p:nvSpPr>
        <p:spPr>
          <a:xfrm>
            <a:off x="3327880"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6" name="Google Shape;1566;p8"/>
          <p:cNvSpPr/>
          <p:nvPr/>
        </p:nvSpPr>
        <p:spPr>
          <a:xfrm>
            <a:off x="3804744"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7" name="Google Shape;1567;p8"/>
          <p:cNvSpPr/>
          <p:nvPr/>
        </p:nvSpPr>
        <p:spPr>
          <a:xfrm>
            <a:off x="4281608"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8" name="Google Shape;1568;p8"/>
          <p:cNvSpPr/>
          <p:nvPr/>
        </p:nvSpPr>
        <p:spPr>
          <a:xfrm>
            <a:off x="4758472"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9" name="Google Shape;1569;p8"/>
          <p:cNvSpPr/>
          <p:nvPr/>
        </p:nvSpPr>
        <p:spPr>
          <a:xfrm>
            <a:off x="5235336" y="511277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0" name="Google Shape;1570;p8"/>
          <p:cNvSpPr/>
          <p:nvPr/>
        </p:nvSpPr>
        <p:spPr>
          <a:xfrm>
            <a:off x="235478"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1" name="Google Shape;1571;p8"/>
          <p:cNvSpPr/>
          <p:nvPr/>
        </p:nvSpPr>
        <p:spPr>
          <a:xfrm>
            <a:off x="712342"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2" name="Google Shape;1572;p8"/>
          <p:cNvSpPr/>
          <p:nvPr/>
        </p:nvSpPr>
        <p:spPr>
          <a:xfrm>
            <a:off x="1189206"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3" name="Google Shape;1573;p8"/>
          <p:cNvSpPr/>
          <p:nvPr/>
        </p:nvSpPr>
        <p:spPr>
          <a:xfrm>
            <a:off x="1666070"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4" name="Google Shape;1574;p8"/>
          <p:cNvSpPr/>
          <p:nvPr/>
        </p:nvSpPr>
        <p:spPr>
          <a:xfrm>
            <a:off x="2142934"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5" name="Google Shape;1575;p8"/>
          <p:cNvSpPr/>
          <p:nvPr/>
        </p:nvSpPr>
        <p:spPr>
          <a:xfrm>
            <a:off x="2619798"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6" name="Google Shape;1576;p8"/>
          <p:cNvSpPr/>
          <p:nvPr/>
        </p:nvSpPr>
        <p:spPr>
          <a:xfrm>
            <a:off x="3096662"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7" name="Google Shape;1577;p8"/>
          <p:cNvSpPr/>
          <p:nvPr/>
        </p:nvSpPr>
        <p:spPr>
          <a:xfrm>
            <a:off x="3573526"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8" name="Google Shape;1578;p8"/>
          <p:cNvSpPr/>
          <p:nvPr/>
        </p:nvSpPr>
        <p:spPr>
          <a:xfrm>
            <a:off x="4050390"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9" name="Google Shape;1579;p8"/>
          <p:cNvSpPr/>
          <p:nvPr/>
        </p:nvSpPr>
        <p:spPr>
          <a:xfrm>
            <a:off x="4527254"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0" name="Google Shape;1580;p8"/>
          <p:cNvSpPr/>
          <p:nvPr/>
        </p:nvSpPr>
        <p:spPr>
          <a:xfrm>
            <a:off x="5004118"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1" name="Google Shape;1581;p8"/>
          <p:cNvSpPr/>
          <p:nvPr/>
        </p:nvSpPr>
        <p:spPr>
          <a:xfrm>
            <a:off x="5480982" y="539791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2" name="Google Shape;1582;p8"/>
          <p:cNvSpPr/>
          <p:nvPr/>
        </p:nvSpPr>
        <p:spPr>
          <a:xfrm>
            <a:off x="4419"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3" name="Google Shape;1583;p8"/>
          <p:cNvSpPr/>
          <p:nvPr/>
        </p:nvSpPr>
        <p:spPr>
          <a:xfrm>
            <a:off x="481283"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4" name="Google Shape;1584;p8"/>
          <p:cNvSpPr/>
          <p:nvPr/>
        </p:nvSpPr>
        <p:spPr>
          <a:xfrm>
            <a:off x="958147"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5" name="Google Shape;1585;p8"/>
          <p:cNvSpPr/>
          <p:nvPr/>
        </p:nvSpPr>
        <p:spPr>
          <a:xfrm>
            <a:off x="1435011"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6" name="Google Shape;1586;p8"/>
          <p:cNvSpPr/>
          <p:nvPr/>
        </p:nvSpPr>
        <p:spPr>
          <a:xfrm>
            <a:off x="1911875"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7" name="Google Shape;1587;p8"/>
          <p:cNvSpPr/>
          <p:nvPr/>
        </p:nvSpPr>
        <p:spPr>
          <a:xfrm>
            <a:off x="2388739"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8" name="Google Shape;1588;p8"/>
          <p:cNvSpPr/>
          <p:nvPr/>
        </p:nvSpPr>
        <p:spPr>
          <a:xfrm>
            <a:off x="2865603"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9" name="Google Shape;1589;p8"/>
          <p:cNvSpPr/>
          <p:nvPr/>
        </p:nvSpPr>
        <p:spPr>
          <a:xfrm>
            <a:off x="3342467"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0" name="Google Shape;1590;p8"/>
          <p:cNvSpPr/>
          <p:nvPr/>
        </p:nvSpPr>
        <p:spPr>
          <a:xfrm>
            <a:off x="3819331"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1" name="Google Shape;1591;p8"/>
          <p:cNvSpPr/>
          <p:nvPr/>
        </p:nvSpPr>
        <p:spPr>
          <a:xfrm>
            <a:off x="4296195"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2" name="Google Shape;1592;p8"/>
          <p:cNvSpPr/>
          <p:nvPr/>
        </p:nvSpPr>
        <p:spPr>
          <a:xfrm>
            <a:off x="4773059"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3" name="Google Shape;1593;p8"/>
          <p:cNvSpPr/>
          <p:nvPr/>
        </p:nvSpPr>
        <p:spPr>
          <a:xfrm>
            <a:off x="5249923" y="563880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4" name="Google Shape;1594;p8"/>
          <p:cNvSpPr/>
          <p:nvPr/>
        </p:nvSpPr>
        <p:spPr>
          <a:xfrm>
            <a:off x="235478"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5" name="Google Shape;1595;p8"/>
          <p:cNvSpPr/>
          <p:nvPr/>
        </p:nvSpPr>
        <p:spPr>
          <a:xfrm>
            <a:off x="712342"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6" name="Google Shape;1596;p8"/>
          <p:cNvSpPr/>
          <p:nvPr/>
        </p:nvSpPr>
        <p:spPr>
          <a:xfrm>
            <a:off x="1189206"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7" name="Google Shape;1597;p8"/>
          <p:cNvSpPr/>
          <p:nvPr/>
        </p:nvSpPr>
        <p:spPr>
          <a:xfrm>
            <a:off x="1666070"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8" name="Google Shape;1598;p8"/>
          <p:cNvSpPr/>
          <p:nvPr/>
        </p:nvSpPr>
        <p:spPr>
          <a:xfrm>
            <a:off x="2142934"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9" name="Google Shape;1599;p8"/>
          <p:cNvSpPr/>
          <p:nvPr/>
        </p:nvSpPr>
        <p:spPr>
          <a:xfrm>
            <a:off x="2619798"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0" name="Google Shape;1600;p8"/>
          <p:cNvSpPr/>
          <p:nvPr/>
        </p:nvSpPr>
        <p:spPr>
          <a:xfrm>
            <a:off x="3096662"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1" name="Google Shape;1601;p8"/>
          <p:cNvSpPr/>
          <p:nvPr/>
        </p:nvSpPr>
        <p:spPr>
          <a:xfrm>
            <a:off x="3573526"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2" name="Google Shape;1602;p8"/>
          <p:cNvSpPr/>
          <p:nvPr/>
        </p:nvSpPr>
        <p:spPr>
          <a:xfrm>
            <a:off x="4050390"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3" name="Google Shape;1603;p8"/>
          <p:cNvSpPr/>
          <p:nvPr/>
        </p:nvSpPr>
        <p:spPr>
          <a:xfrm>
            <a:off x="4527254"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4" name="Google Shape;1604;p8"/>
          <p:cNvSpPr/>
          <p:nvPr/>
        </p:nvSpPr>
        <p:spPr>
          <a:xfrm>
            <a:off x="5004118"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5" name="Google Shape;1605;p8"/>
          <p:cNvSpPr/>
          <p:nvPr/>
        </p:nvSpPr>
        <p:spPr>
          <a:xfrm>
            <a:off x="5480982" y="592393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6" name="Google Shape;1606;p8"/>
          <p:cNvSpPr/>
          <p:nvPr/>
        </p:nvSpPr>
        <p:spPr>
          <a:xfrm>
            <a:off x="4419"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7" name="Google Shape;1607;p8"/>
          <p:cNvSpPr/>
          <p:nvPr/>
        </p:nvSpPr>
        <p:spPr>
          <a:xfrm>
            <a:off x="481283"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8" name="Google Shape;1608;p8"/>
          <p:cNvSpPr/>
          <p:nvPr/>
        </p:nvSpPr>
        <p:spPr>
          <a:xfrm>
            <a:off x="958147"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9" name="Google Shape;1609;p8"/>
          <p:cNvSpPr/>
          <p:nvPr/>
        </p:nvSpPr>
        <p:spPr>
          <a:xfrm>
            <a:off x="1435011"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0" name="Google Shape;1610;p8"/>
          <p:cNvSpPr/>
          <p:nvPr/>
        </p:nvSpPr>
        <p:spPr>
          <a:xfrm>
            <a:off x="1911875"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1" name="Google Shape;1611;p8"/>
          <p:cNvSpPr/>
          <p:nvPr/>
        </p:nvSpPr>
        <p:spPr>
          <a:xfrm>
            <a:off x="2388739"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2" name="Google Shape;1612;p8"/>
          <p:cNvSpPr/>
          <p:nvPr/>
        </p:nvSpPr>
        <p:spPr>
          <a:xfrm>
            <a:off x="2865603"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3" name="Google Shape;1613;p8"/>
          <p:cNvSpPr/>
          <p:nvPr/>
        </p:nvSpPr>
        <p:spPr>
          <a:xfrm>
            <a:off x="3342467"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4" name="Google Shape;1614;p8"/>
          <p:cNvSpPr/>
          <p:nvPr/>
        </p:nvSpPr>
        <p:spPr>
          <a:xfrm>
            <a:off x="3819331"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5" name="Google Shape;1615;p8"/>
          <p:cNvSpPr/>
          <p:nvPr/>
        </p:nvSpPr>
        <p:spPr>
          <a:xfrm>
            <a:off x="4296195"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6" name="Google Shape;1616;p8"/>
          <p:cNvSpPr/>
          <p:nvPr/>
        </p:nvSpPr>
        <p:spPr>
          <a:xfrm>
            <a:off x="4773059"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7" name="Google Shape;1617;p8"/>
          <p:cNvSpPr/>
          <p:nvPr/>
        </p:nvSpPr>
        <p:spPr>
          <a:xfrm>
            <a:off x="5249923" y="616482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8" name="Google Shape;1618;p8"/>
          <p:cNvSpPr/>
          <p:nvPr/>
        </p:nvSpPr>
        <p:spPr>
          <a:xfrm>
            <a:off x="201393"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9" name="Google Shape;1619;p8"/>
          <p:cNvSpPr/>
          <p:nvPr/>
        </p:nvSpPr>
        <p:spPr>
          <a:xfrm>
            <a:off x="678257"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0" name="Google Shape;1620;p8"/>
          <p:cNvSpPr/>
          <p:nvPr/>
        </p:nvSpPr>
        <p:spPr>
          <a:xfrm>
            <a:off x="1155121"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1" name="Google Shape;1621;p8"/>
          <p:cNvSpPr/>
          <p:nvPr/>
        </p:nvSpPr>
        <p:spPr>
          <a:xfrm>
            <a:off x="1631985"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2" name="Google Shape;1622;p8"/>
          <p:cNvSpPr/>
          <p:nvPr/>
        </p:nvSpPr>
        <p:spPr>
          <a:xfrm>
            <a:off x="2108849"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3" name="Google Shape;1623;p8"/>
          <p:cNvSpPr/>
          <p:nvPr/>
        </p:nvSpPr>
        <p:spPr>
          <a:xfrm>
            <a:off x="2585713"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4" name="Google Shape;1624;p8"/>
          <p:cNvSpPr/>
          <p:nvPr/>
        </p:nvSpPr>
        <p:spPr>
          <a:xfrm>
            <a:off x="3062577"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5" name="Google Shape;1625;p8"/>
          <p:cNvSpPr/>
          <p:nvPr/>
        </p:nvSpPr>
        <p:spPr>
          <a:xfrm>
            <a:off x="3539441"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6" name="Google Shape;1626;p8"/>
          <p:cNvSpPr/>
          <p:nvPr/>
        </p:nvSpPr>
        <p:spPr>
          <a:xfrm>
            <a:off x="4016305"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7" name="Google Shape;1627;p8"/>
          <p:cNvSpPr/>
          <p:nvPr/>
        </p:nvSpPr>
        <p:spPr>
          <a:xfrm>
            <a:off x="4493169"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8" name="Google Shape;1628;p8"/>
          <p:cNvSpPr/>
          <p:nvPr/>
        </p:nvSpPr>
        <p:spPr>
          <a:xfrm>
            <a:off x="4970033"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9" name="Google Shape;1629;p8"/>
          <p:cNvSpPr/>
          <p:nvPr/>
        </p:nvSpPr>
        <p:spPr>
          <a:xfrm>
            <a:off x="5446897" y="642046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0" name="Google Shape;1630;p8"/>
          <p:cNvSpPr/>
          <p:nvPr/>
        </p:nvSpPr>
        <p:spPr>
          <a:xfrm>
            <a:off x="-29666"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1" name="Google Shape;1631;p8"/>
          <p:cNvSpPr/>
          <p:nvPr/>
        </p:nvSpPr>
        <p:spPr>
          <a:xfrm>
            <a:off x="447198"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2" name="Google Shape;1632;p8"/>
          <p:cNvSpPr/>
          <p:nvPr/>
        </p:nvSpPr>
        <p:spPr>
          <a:xfrm>
            <a:off x="924062"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3" name="Google Shape;1633;p8"/>
          <p:cNvSpPr/>
          <p:nvPr/>
        </p:nvSpPr>
        <p:spPr>
          <a:xfrm>
            <a:off x="1400926"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4" name="Google Shape;1634;p8"/>
          <p:cNvSpPr/>
          <p:nvPr/>
        </p:nvSpPr>
        <p:spPr>
          <a:xfrm>
            <a:off x="1877790"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5" name="Google Shape;1635;p8"/>
          <p:cNvSpPr/>
          <p:nvPr/>
        </p:nvSpPr>
        <p:spPr>
          <a:xfrm>
            <a:off x="2354654"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6" name="Google Shape;1636;p8"/>
          <p:cNvSpPr/>
          <p:nvPr/>
        </p:nvSpPr>
        <p:spPr>
          <a:xfrm>
            <a:off x="2831518"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7" name="Google Shape;1637;p8"/>
          <p:cNvSpPr/>
          <p:nvPr/>
        </p:nvSpPr>
        <p:spPr>
          <a:xfrm>
            <a:off x="3308382"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8" name="Google Shape;1638;p8"/>
          <p:cNvSpPr/>
          <p:nvPr/>
        </p:nvSpPr>
        <p:spPr>
          <a:xfrm>
            <a:off x="3785246"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9" name="Google Shape;1639;p8"/>
          <p:cNvSpPr/>
          <p:nvPr/>
        </p:nvSpPr>
        <p:spPr>
          <a:xfrm>
            <a:off x="4262110"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0" name="Google Shape;1640;p8"/>
          <p:cNvSpPr/>
          <p:nvPr/>
        </p:nvSpPr>
        <p:spPr>
          <a:xfrm>
            <a:off x="4738974"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1" name="Google Shape;1641;p8"/>
          <p:cNvSpPr/>
          <p:nvPr/>
        </p:nvSpPr>
        <p:spPr>
          <a:xfrm>
            <a:off x="5215838" y="666135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2" name="Google Shape;1642;p8"/>
          <p:cNvSpPr/>
          <p:nvPr/>
        </p:nvSpPr>
        <p:spPr>
          <a:xfrm>
            <a:off x="5599445" y="9832"/>
            <a:ext cx="6560066" cy="2895445"/>
          </a:xfrm>
          <a:prstGeom prst="rect">
            <a:avLst/>
          </a:prstGeom>
          <a:solidFill>
            <a:srgbClr val="B08BBD"/>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43" name="Google Shape;1643;p8"/>
          <p:cNvGrpSpPr/>
          <p:nvPr/>
        </p:nvGrpSpPr>
        <p:grpSpPr>
          <a:xfrm>
            <a:off x="5594672" y="187004"/>
            <a:ext cx="6560065" cy="472392"/>
            <a:chOff x="1385321" y="934067"/>
            <a:chExt cx="7015308" cy="472392"/>
          </a:xfrm>
        </p:grpSpPr>
        <p:sp>
          <p:nvSpPr>
            <p:cNvPr id="1644" name="Google Shape;1644;p8"/>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5" name="Google Shape;1645;p8"/>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6" name="Google Shape;1646;p8"/>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7" name="Google Shape;1647;p8"/>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8" name="Google Shape;1648;p8"/>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8"/>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0" name="Google Shape;1650;p8"/>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1" name="Google Shape;1651;p8"/>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52" name="Google Shape;1652;p8"/>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653" name="Google Shape;1653;p8"/>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4" name="Google Shape;1654;p8"/>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5" name="Google Shape;1655;p8"/>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6" name="Google Shape;1656;p8"/>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7" name="Google Shape;1657;p8"/>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8" name="Google Shape;1658;p8"/>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9" name="Google Shape;1659;p8"/>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0" name="Google Shape;1660;p8"/>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61" name="Google Shape;1661;p8"/>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662" name="Google Shape;1662;p8"/>
          <p:cNvGrpSpPr/>
          <p:nvPr/>
        </p:nvGrpSpPr>
        <p:grpSpPr>
          <a:xfrm>
            <a:off x="5601653" y="684209"/>
            <a:ext cx="6560065" cy="472392"/>
            <a:chOff x="1385321" y="934067"/>
            <a:chExt cx="7015308" cy="472392"/>
          </a:xfrm>
        </p:grpSpPr>
        <p:sp>
          <p:nvSpPr>
            <p:cNvPr id="1663" name="Google Shape;1663;p8"/>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4" name="Google Shape;1664;p8"/>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5" name="Google Shape;1665;p8"/>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6" name="Google Shape;1666;p8"/>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7" name="Google Shape;1667;p8"/>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8" name="Google Shape;1668;p8"/>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9" name="Google Shape;1669;p8"/>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0" name="Google Shape;1670;p8"/>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71" name="Google Shape;1671;p8"/>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672" name="Google Shape;1672;p8"/>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3" name="Google Shape;1673;p8"/>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4" name="Google Shape;1674;p8"/>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5" name="Google Shape;1675;p8"/>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8"/>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7" name="Google Shape;1677;p8"/>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8" name="Google Shape;1678;p8"/>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8"/>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80" name="Google Shape;1680;p8"/>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681" name="Google Shape;1681;p8"/>
          <p:cNvGrpSpPr/>
          <p:nvPr/>
        </p:nvGrpSpPr>
        <p:grpSpPr>
          <a:xfrm>
            <a:off x="5604262" y="1174533"/>
            <a:ext cx="6560065" cy="472392"/>
            <a:chOff x="1385321" y="934067"/>
            <a:chExt cx="7015308" cy="472392"/>
          </a:xfrm>
        </p:grpSpPr>
        <p:sp>
          <p:nvSpPr>
            <p:cNvPr id="1682" name="Google Shape;1682;p8"/>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3" name="Google Shape;1683;p8"/>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4" name="Google Shape;1684;p8"/>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5" name="Google Shape;1685;p8"/>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6" name="Google Shape;1686;p8"/>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7" name="Google Shape;1687;p8"/>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8" name="Google Shape;1688;p8"/>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9" name="Google Shape;1689;p8"/>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90" name="Google Shape;1690;p8"/>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691" name="Google Shape;1691;p8"/>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2" name="Google Shape;1692;p8"/>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3" name="Google Shape;1693;p8"/>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4" name="Google Shape;1694;p8"/>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5" name="Google Shape;1695;p8"/>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6" name="Google Shape;1696;p8"/>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7" name="Google Shape;1697;p8"/>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8" name="Google Shape;1698;p8"/>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99" name="Google Shape;1699;p8"/>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700" name="Google Shape;1700;p8"/>
          <p:cNvGrpSpPr/>
          <p:nvPr/>
        </p:nvGrpSpPr>
        <p:grpSpPr>
          <a:xfrm>
            <a:off x="5600663" y="1671738"/>
            <a:ext cx="6560065" cy="472392"/>
            <a:chOff x="1385321" y="934067"/>
            <a:chExt cx="7015308" cy="472392"/>
          </a:xfrm>
        </p:grpSpPr>
        <p:sp>
          <p:nvSpPr>
            <p:cNvPr id="1701" name="Google Shape;1701;p8"/>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2" name="Google Shape;1702;p8"/>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3" name="Google Shape;1703;p8"/>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4" name="Google Shape;1704;p8"/>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5" name="Google Shape;1705;p8"/>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6" name="Google Shape;1706;p8"/>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7" name="Google Shape;1707;p8"/>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8" name="Google Shape;1708;p8"/>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09" name="Google Shape;1709;p8"/>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710" name="Google Shape;1710;p8"/>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1" name="Google Shape;1711;p8"/>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2" name="Google Shape;1712;p8"/>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3" name="Google Shape;1713;p8"/>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4" name="Google Shape;1714;p8"/>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5" name="Google Shape;1715;p8"/>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6" name="Google Shape;1716;p8"/>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7" name="Google Shape;1717;p8"/>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18" name="Google Shape;1718;p8"/>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grpSp>
        <p:nvGrpSpPr>
          <p:cNvPr id="1719" name="Google Shape;1719;p8"/>
          <p:cNvGrpSpPr/>
          <p:nvPr/>
        </p:nvGrpSpPr>
        <p:grpSpPr>
          <a:xfrm>
            <a:off x="5603007" y="2256492"/>
            <a:ext cx="6560065" cy="472392"/>
            <a:chOff x="1385321" y="934067"/>
            <a:chExt cx="7015308" cy="472392"/>
          </a:xfrm>
        </p:grpSpPr>
        <p:sp>
          <p:nvSpPr>
            <p:cNvPr id="1720" name="Google Shape;1720;p8"/>
            <p:cNvSpPr/>
            <p:nvPr/>
          </p:nvSpPr>
          <p:spPr>
            <a:xfrm>
              <a:off x="1425678"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1" name="Google Shape;1721;p8"/>
            <p:cNvSpPr/>
            <p:nvPr/>
          </p:nvSpPr>
          <p:spPr>
            <a:xfrm rot="10800000" flipH="1">
              <a:off x="1858937" y="93406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2" name="Google Shape;1722;p8"/>
            <p:cNvSpPr/>
            <p:nvPr/>
          </p:nvSpPr>
          <p:spPr>
            <a:xfrm>
              <a:off x="2292195"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3" name="Google Shape;1723;p8"/>
            <p:cNvSpPr/>
            <p:nvPr/>
          </p:nvSpPr>
          <p:spPr>
            <a:xfrm rot="10800000" flipH="1">
              <a:off x="2725454" y="94915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4" name="Google Shape;1724;p8"/>
            <p:cNvSpPr/>
            <p:nvPr/>
          </p:nvSpPr>
          <p:spPr>
            <a:xfrm>
              <a:off x="3158314" y="976691"/>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5" name="Google Shape;1725;p8"/>
            <p:cNvSpPr/>
            <p:nvPr/>
          </p:nvSpPr>
          <p:spPr>
            <a:xfrm rot="10800000" flipH="1">
              <a:off x="3591573" y="93919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6" name="Google Shape;1726;p8"/>
            <p:cNvSpPr/>
            <p:nvPr/>
          </p:nvSpPr>
          <p:spPr>
            <a:xfrm>
              <a:off x="4024832" y="99177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7" name="Google Shape;1727;p8"/>
            <p:cNvSpPr/>
            <p:nvPr/>
          </p:nvSpPr>
          <p:spPr>
            <a:xfrm rot="10800000" flipH="1">
              <a:off x="4458090" y="95428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28" name="Google Shape;1728;p8"/>
            <p:cNvCxnSpPr/>
            <p:nvPr/>
          </p:nvCxnSpPr>
          <p:spPr>
            <a:xfrm flipH="1">
              <a:off x="1385321" y="1144970"/>
              <a:ext cx="36000" cy="221714"/>
            </a:xfrm>
            <a:prstGeom prst="straightConnector1">
              <a:avLst/>
            </a:prstGeom>
            <a:noFill/>
            <a:ln w="57150" cap="flat" cmpd="sng">
              <a:solidFill>
                <a:schemeClr val="dk1"/>
              </a:solidFill>
              <a:prstDash val="solid"/>
              <a:miter lim="800000"/>
              <a:headEnd type="none" w="sm" len="sm"/>
              <a:tailEnd type="none" w="sm" len="sm"/>
            </a:ln>
          </p:spPr>
        </p:cxnSp>
        <p:sp>
          <p:nvSpPr>
            <p:cNvPr id="1729" name="Google Shape;1729;p8"/>
            <p:cNvSpPr/>
            <p:nvPr/>
          </p:nvSpPr>
          <p:spPr>
            <a:xfrm>
              <a:off x="4889126" y="99395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0" name="Google Shape;1730;p8"/>
            <p:cNvSpPr/>
            <p:nvPr/>
          </p:nvSpPr>
          <p:spPr>
            <a:xfrm rot="10800000" flipH="1">
              <a:off x="5322385" y="96401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1" name="Google Shape;1731;p8"/>
            <p:cNvSpPr/>
            <p:nvPr/>
          </p:nvSpPr>
          <p:spPr>
            <a:xfrm>
              <a:off x="5755643" y="1009036"/>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2" name="Google Shape;1732;p8"/>
            <p:cNvSpPr/>
            <p:nvPr/>
          </p:nvSpPr>
          <p:spPr>
            <a:xfrm rot="10800000" flipH="1">
              <a:off x="6188902" y="97909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8"/>
            <p:cNvSpPr/>
            <p:nvPr/>
          </p:nvSpPr>
          <p:spPr>
            <a:xfrm>
              <a:off x="6631594" y="1006634"/>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8"/>
            <p:cNvSpPr/>
            <p:nvPr/>
          </p:nvSpPr>
          <p:spPr>
            <a:xfrm rot="10800000" flipH="1">
              <a:off x="7064853" y="969140"/>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8"/>
            <p:cNvSpPr/>
            <p:nvPr/>
          </p:nvSpPr>
          <p:spPr>
            <a:xfrm>
              <a:off x="7498112" y="1021717"/>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6" name="Google Shape;1736;p8"/>
            <p:cNvSpPr/>
            <p:nvPr/>
          </p:nvSpPr>
          <p:spPr>
            <a:xfrm rot="10800000" flipH="1">
              <a:off x="7931370" y="984223"/>
              <a:ext cx="433259" cy="384742"/>
            </a:xfrm>
            <a:prstGeom prst="arc">
              <a:avLst>
                <a:gd name="adj1" fmla="val 10825053"/>
                <a:gd name="adj2" fmla="val 21319419"/>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37" name="Google Shape;1737;p8"/>
            <p:cNvCxnSpPr/>
            <p:nvPr/>
          </p:nvCxnSpPr>
          <p:spPr>
            <a:xfrm flipH="1">
              <a:off x="8364629" y="986523"/>
              <a:ext cx="36000" cy="221714"/>
            </a:xfrm>
            <a:prstGeom prst="straightConnector1">
              <a:avLst/>
            </a:prstGeom>
            <a:noFill/>
            <a:ln w="57150" cap="flat" cmpd="sng">
              <a:solidFill>
                <a:schemeClr val="dk1"/>
              </a:solidFill>
              <a:prstDash val="solid"/>
              <a:miter lim="800000"/>
              <a:headEnd type="none" w="sm" len="sm"/>
              <a:tailEnd type="none" w="sm" len="sm"/>
            </a:ln>
          </p:spPr>
        </p:cxnSp>
      </p:grpSp>
      <p:sp>
        <p:nvSpPr>
          <p:cNvPr id="1738" name="Google Shape;1738;p8"/>
          <p:cNvSpPr/>
          <p:nvPr/>
        </p:nvSpPr>
        <p:spPr>
          <a:xfrm>
            <a:off x="5574396" y="2893701"/>
            <a:ext cx="6587322" cy="3964299"/>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424992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050_Carter_Template_SlidesMania_8" preserve="1">
  <p:cSld name="0050_Carter_Template_SlidesMania_8">
    <p:bg>
      <p:bgPr>
        <a:solidFill>
          <a:srgbClr val="9BCCDB"/>
        </a:solidFill>
        <a:effectLst/>
      </p:bgPr>
    </p:bg>
    <p:spTree>
      <p:nvGrpSpPr>
        <p:cNvPr id="1" name="Shape 1739"/>
        <p:cNvGrpSpPr/>
        <p:nvPr/>
      </p:nvGrpSpPr>
      <p:grpSpPr>
        <a:xfrm>
          <a:off x="0" y="0"/>
          <a:ext cx="0" cy="0"/>
          <a:chOff x="0" y="0"/>
          <a:chExt cx="0" cy="0"/>
        </a:xfrm>
      </p:grpSpPr>
      <p:sp>
        <p:nvSpPr>
          <p:cNvPr id="1740" name="Google Shape;1740;p9"/>
          <p:cNvSpPr/>
          <p:nvPr/>
        </p:nvSpPr>
        <p:spPr>
          <a:xfrm>
            <a:off x="9055509" y="0"/>
            <a:ext cx="3132065" cy="6858000"/>
          </a:xfrm>
          <a:prstGeom prst="rect">
            <a:avLst/>
          </a:prstGeom>
          <a:solidFill>
            <a:srgbClr val="EDAAC9"/>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41" name="Google Shape;1741;p9"/>
          <p:cNvCxnSpPr/>
          <p:nvPr/>
        </p:nvCxnSpPr>
        <p:spPr>
          <a:xfrm flipH="1">
            <a:off x="9079209" y="1"/>
            <a:ext cx="241371" cy="317139"/>
          </a:xfrm>
          <a:prstGeom prst="straightConnector1">
            <a:avLst/>
          </a:prstGeom>
          <a:noFill/>
          <a:ln w="73025" cap="flat" cmpd="sng">
            <a:solidFill>
              <a:schemeClr val="dk1"/>
            </a:solidFill>
            <a:prstDash val="solid"/>
            <a:miter lim="800000"/>
            <a:headEnd type="none" w="sm" len="sm"/>
            <a:tailEnd type="none" w="sm" len="sm"/>
          </a:ln>
        </p:spPr>
      </p:cxnSp>
      <p:cxnSp>
        <p:nvCxnSpPr>
          <p:cNvPr id="1742" name="Google Shape;1742;p9"/>
          <p:cNvCxnSpPr/>
          <p:nvPr/>
        </p:nvCxnSpPr>
        <p:spPr>
          <a:xfrm flipH="1">
            <a:off x="9038391" y="35549"/>
            <a:ext cx="533364" cy="655216"/>
          </a:xfrm>
          <a:prstGeom prst="straightConnector1">
            <a:avLst/>
          </a:prstGeom>
          <a:noFill/>
          <a:ln w="73025" cap="flat" cmpd="sng">
            <a:solidFill>
              <a:schemeClr val="dk1"/>
            </a:solidFill>
            <a:prstDash val="solid"/>
            <a:miter lim="800000"/>
            <a:headEnd type="none" w="sm" len="sm"/>
            <a:tailEnd type="none" w="sm" len="sm"/>
          </a:ln>
        </p:spPr>
      </p:cxnSp>
      <p:cxnSp>
        <p:nvCxnSpPr>
          <p:cNvPr id="1743" name="Google Shape;1743;p9"/>
          <p:cNvCxnSpPr/>
          <p:nvPr/>
        </p:nvCxnSpPr>
        <p:spPr>
          <a:xfrm flipH="1">
            <a:off x="9073499" y="29148"/>
            <a:ext cx="808452" cy="928997"/>
          </a:xfrm>
          <a:prstGeom prst="straightConnector1">
            <a:avLst/>
          </a:prstGeom>
          <a:noFill/>
          <a:ln w="73025" cap="flat" cmpd="sng">
            <a:solidFill>
              <a:schemeClr val="dk1"/>
            </a:solidFill>
            <a:prstDash val="solid"/>
            <a:miter lim="800000"/>
            <a:headEnd type="none" w="sm" len="sm"/>
            <a:tailEnd type="none" w="sm" len="sm"/>
          </a:ln>
        </p:spPr>
      </p:cxnSp>
      <p:cxnSp>
        <p:nvCxnSpPr>
          <p:cNvPr id="1744" name="Google Shape;1744;p9"/>
          <p:cNvCxnSpPr/>
          <p:nvPr/>
        </p:nvCxnSpPr>
        <p:spPr>
          <a:xfrm flipH="1">
            <a:off x="9058183" y="14748"/>
            <a:ext cx="1078320" cy="1335636"/>
          </a:xfrm>
          <a:prstGeom prst="straightConnector1">
            <a:avLst/>
          </a:prstGeom>
          <a:noFill/>
          <a:ln w="73025" cap="flat" cmpd="sng">
            <a:solidFill>
              <a:schemeClr val="dk1"/>
            </a:solidFill>
            <a:prstDash val="solid"/>
            <a:miter lim="800000"/>
            <a:headEnd type="none" w="sm" len="sm"/>
            <a:tailEnd type="none" w="sm" len="sm"/>
          </a:ln>
        </p:spPr>
      </p:cxnSp>
      <p:cxnSp>
        <p:nvCxnSpPr>
          <p:cNvPr id="1745" name="Google Shape;1745;p9"/>
          <p:cNvCxnSpPr/>
          <p:nvPr/>
        </p:nvCxnSpPr>
        <p:spPr>
          <a:xfrm flipH="1">
            <a:off x="9055508" y="13597"/>
            <a:ext cx="1382163" cy="1648209"/>
          </a:xfrm>
          <a:prstGeom prst="straightConnector1">
            <a:avLst/>
          </a:prstGeom>
          <a:noFill/>
          <a:ln w="73025" cap="flat" cmpd="sng">
            <a:solidFill>
              <a:schemeClr val="dk1"/>
            </a:solidFill>
            <a:prstDash val="solid"/>
            <a:miter lim="800000"/>
            <a:headEnd type="none" w="sm" len="sm"/>
            <a:tailEnd type="none" w="sm" len="sm"/>
          </a:ln>
        </p:spPr>
      </p:cxnSp>
      <p:cxnSp>
        <p:nvCxnSpPr>
          <p:cNvPr id="1746" name="Google Shape;1746;p9"/>
          <p:cNvCxnSpPr/>
          <p:nvPr/>
        </p:nvCxnSpPr>
        <p:spPr>
          <a:xfrm flipH="1">
            <a:off x="9064709" y="13597"/>
            <a:ext cx="1666723" cy="2014658"/>
          </a:xfrm>
          <a:prstGeom prst="straightConnector1">
            <a:avLst/>
          </a:prstGeom>
          <a:noFill/>
          <a:ln w="73025" cap="flat" cmpd="sng">
            <a:solidFill>
              <a:schemeClr val="dk1"/>
            </a:solidFill>
            <a:prstDash val="solid"/>
            <a:miter lim="800000"/>
            <a:headEnd type="none" w="sm" len="sm"/>
            <a:tailEnd type="none" w="sm" len="sm"/>
          </a:ln>
        </p:spPr>
      </p:cxnSp>
      <p:cxnSp>
        <p:nvCxnSpPr>
          <p:cNvPr id="1747" name="Google Shape;1747;p9"/>
          <p:cNvCxnSpPr/>
          <p:nvPr/>
        </p:nvCxnSpPr>
        <p:spPr>
          <a:xfrm flipH="1">
            <a:off x="9058072" y="0"/>
            <a:ext cx="2000451" cy="2464096"/>
          </a:xfrm>
          <a:prstGeom prst="straightConnector1">
            <a:avLst/>
          </a:prstGeom>
          <a:noFill/>
          <a:ln w="73025" cap="flat" cmpd="sng">
            <a:solidFill>
              <a:schemeClr val="dk1"/>
            </a:solidFill>
            <a:prstDash val="solid"/>
            <a:miter lim="800000"/>
            <a:headEnd type="none" w="sm" len="sm"/>
            <a:tailEnd type="none" w="sm" len="sm"/>
          </a:ln>
        </p:spPr>
      </p:cxnSp>
      <p:cxnSp>
        <p:nvCxnSpPr>
          <p:cNvPr id="1748" name="Google Shape;1748;p9"/>
          <p:cNvCxnSpPr/>
          <p:nvPr/>
        </p:nvCxnSpPr>
        <p:spPr>
          <a:xfrm flipH="1">
            <a:off x="9079209" y="17129"/>
            <a:ext cx="2256170" cy="2830078"/>
          </a:xfrm>
          <a:prstGeom prst="straightConnector1">
            <a:avLst/>
          </a:prstGeom>
          <a:noFill/>
          <a:ln w="73025" cap="flat" cmpd="sng">
            <a:solidFill>
              <a:schemeClr val="dk1"/>
            </a:solidFill>
            <a:prstDash val="solid"/>
            <a:miter lim="800000"/>
            <a:headEnd type="none" w="sm" len="sm"/>
            <a:tailEnd type="none" w="sm" len="sm"/>
          </a:ln>
        </p:spPr>
      </p:cxnSp>
      <p:cxnSp>
        <p:nvCxnSpPr>
          <p:cNvPr id="1749" name="Google Shape;1749;p9"/>
          <p:cNvCxnSpPr/>
          <p:nvPr/>
        </p:nvCxnSpPr>
        <p:spPr>
          <a:xfrm flipH="1">
            <a:off x="9054762" y="1"/>
            <a:ext cx="2580511" cy="3287812"/>
          </a:xfrm>
          <a:prstGeom prst="straightConnector1">
            <a:avLst/>
          </a:prstGeom>
          <a:noFill/>
          <a:ln w="73025" cap="flat" cmpd="sng">
            <a:solidFill>
              <a:schemeClr val="dk1"/>
            </a:solidFill>
            <a:prstDash val="solid"/>
            <a:miter lim="800000"/>
            <a:headEnd type="none" w="sm" len="sm"/>
            <a:tailEnd type="none" w="sm" len="sm"/>
          </a:ln>
        </p:spPr>
      </p:cxnSp>
      <p:cxnSp>
        <p:nvCxnSpPr>
          <p:cNvPr id="1750" name="Google Shape;1750;p9"/>
          <p:cNvCxnSpPr/>
          <p:nvPr/>
        </p:nvCxnSpPr>
        <p:spPr>
          <a:xfrm flipH="1">
            <a:off x="9029533" y="14748"/>
            <a:ext cx="2885471" cy="3639034"/>
          </a:xfrm>
          <a:prstGeom prst="straightConnector1">
            <a:avLst/>
          </a:prstGeom>
          <a:noFill/>
          <a:ln w="73025" cap="flat" cmpd="sng">
            <a:solidFill>
              <a:schemeClr val="dk1"/>
            </a:solidFill>
            <a:prstDash val="solid"/>
            <a:miter lim="800000"/>
            <a:headEnd type="none" w="sm" len="sm"/>
            <a:tailEnd type="none" w="sm" len="sm"/>
          </a:ln>
        </p:spPr>
      </p:cxnSp>
      <p:cxnSp>
        <p:nvCxnSpPr>
          <p:cNvPr id="1751" name="Google Shape;1751;p9"/>
          <p:cNvCxnSpPr/>
          <p:nvPr/>
        </p:nvCxnSpPr>
        <p:spPr>
          <a:xfrm flipH="1">
            <a:off x="9029533" y="1"/>
            <a:ext cx="3158041" cy="3968622"/>
          </a:xfrm>
          <a:prstGeom prst="straightConnector1">
            <a:avLst/>
          </a:prstGeom>
          <a:noFill/>
          <a:ln w="73025" cap="flat" cmpd="sng">
            <a:solidFill>
              <a:schemeClr val="dk1"/>
            </a:solidFill>
            <a:prstDash val="solid"/>
            <a:miter lim="800000"/>
            <a:headEnd type="none" w="sm" len="sm"/>
            <a:tailEnd type="none" w="sm" len="sm"/>
          </a:ln>
        </p:spPr>
      </p:cxnSp>
      <p:cxnSp>
        <p:nvCxnSpPr>
          <p:cNvPr id="1752" name="Google Shape;1752;p9"/>
          <p:cNvCxnSpPr/>
          <p:nvPr/>
        </p:nvCxnSpPr>
        <p:spPr>
          <a:xfrm flipH="1">
            <a:off x="9054762" y="373626"/>
            <a:ext cx="3137239" cy="3899367"/>
          </a:xfrm>
          <a:prstGeom prst="straightConnector1">
            <a:avLst/>
          </a:prstGeom>
          <a:noFill/>
          <a:ln w="73025" cap="flat" cmpd="sng">
            <a:solidFill>
              <a:schemeClr val="dk1"/>
            </a:solidFill>
            <a:prstDash val="solid"/>
            <a:miter lim="800000"/>
            <a:headEnd type="none" w="sm" len="sm"/>
            <a:tailEnd type="none" w="sm" len="sm"/>
          </a:ln>
        </p:spPr>
      </p:cxnSp>
      <p:cxnSp>
        <p:nvCxnSpPr>
          <p:cNvPr id="1753" name="Google Shape;1753;p9"/>
          <p:cNvCxnSpPr/>
          <p:nvPr/>
        </p:nvCxnSpPr>
        <p:spPr>
          <a:xfrm flipH="1">
            <a:off x="9050335" y="771415"/>
            <a:ext cx="3141665" cy="3858075"/>
          </a:xfrm>
          <a:prstGeom prst="straightConnector1">
            <a:avLst/>
          </a:prstGeom>
          <a:noFill/>
          <a:ln w="73025" cap="flat" cmpd="sng">
            <a:solidFill>
              <a:schemeClr val="dk1"/>
            </a:solidFill>
            <a:prstDash val="solid"/>
            <a:miter lim="800000"/>
            <a:headEnd type="none" w="sm" len="sm"/>
            <a:tailEnd type="none" w="sm" len="sm"/>
          </a:ln>
        </p:spPr>
      </p:cxnSp>
      <p:cxnSp>
        <p:nvCxnSpPr>
          <p:cNvPr id="1754" name="Google Shape;1754;p9"/>
          <p:cNvCxnSpPr/>
          <p:nvPr/>
        </p:nvCxnSpPr>
        <p:spPr>
          <a:xfrm flipH="1">
            <a:off x="9050335" y="1082064"/>
            <a:ext cx="3153610" cy="3849568"/>
          </a:xfrm>
          <a:prstGeom prst="straightConnector1">
            <a:avLst/>
          </a:prstGeom>
          <a:noFill/>
          <a:ln w="73025" cap="flat" cmpd="sng">
            <a:solidFill>
              <a:schemeClr val="dk1"/>
            </a:solidFill>
            <a:prstDash val="solid"/>
            <a:miter lim="800000"/>
            <a:headEnd type="none" w="sm" len="sm"/>
            <a:tailEnd type="none" w="sm" len="sm"/>
          </a:ln>
        </p:spPr>
      </p:cxnSp>
      <p:cxnSp>
        <p:nvCxnSpPr>
          <p:cNvPr id="1755" name="Google Shape;1755;p9"/>
          <p:cNvCxnSpPr/>
          <p:nvPr/>
        </p:nvCxnSpPr>
        <p:spPr>
          <a:xfrm flipH="1">
            <a:off x="9071133" y="1484502"/>
            <a:ext cx="3087899" cy="3757779"/>
          </a:xfrm>
          <a:prstGeom prst="straightConnector1">
            <a:avLst/>
          </a:prstGeom>
          <a:noFill/>
          <a:ln w="73025" cap="flat" cmpd="sng">
            <a:solidFill>
              <a:schemeClr val="dk1"/>
            </a:solidFill>
            <a:prstDash val="solid"/>
            <a:miter lim="800000"/>
            <a:headEnd type="none" w="sm" len="sm"/>
            <a:tailEnd type="none" w="sm" len="sm"/>
          </a:ln>
        </p:spPr>
      </p:cxnSp>
      <p:cxnSp>
        <p:nvCxnSpPr>
          <p:cNvPr id="1756" name="Google Shape;1756;p9"/>
          <p:cNvCxnSpPr/>
          <p:nvPr/>
        </p:nvCxnSpPr>
        <p:spPr>
          <a:xfrm flipH="1">
            <a:off x="9038391" y="1797607"/>
            <a:ext cx="3144764" cy="3751826"/>
          </a:xfrm>
          <a:prstGeom prst="straightConnector1">
            <a:avLst/>
          </a:prstGeom>
          <a:noFill/>
          <a:ln w="73025" cap="flat" cmpd="sng">
            <a:solidFill>
              <a:schemeClr val="dk1"/>
            </a:solidFill>
            <a:prstDash val="solid"/>
            <a:miter lim="800000"/>
            <a:headEnd type="none" w="sm" len="sm"/>
            <a:tailEnd type="none" w="sm" len="sm"/>
          </a:ln>
        </p:spPr>
      </p:cxnSp>
      <p:cxnSp>
        <p:nvCxnSpPr>
          <p:cNvPr id="1757" name="Google Shape;1757;p9"/>
          <p:cNvCxnSpPr/>
          <p:nvPr/>
        </p:nvCxnSpPr>
        <p:spPr>
          <a:xfrm flipH="1">
            <a:off x="9035066" y="2106782"/>
            <a:ext cx="3163359" cy="3755756"/>
          </a:xfrm>
          <a:prstGeom prst="straightConnector1">
            <a:avLst/>
          </a:prstGeom>
          <a:noFill/>
          <a:ln w="73025" cap="flat" cmpd="sng">
            <a:solidFill>
              <a:schemeClr val="dk1"/>
            </a:solidFill>
            <a:prstDash val="solid"/>
            <a:miter lim="800000"/>
            <a:headEnd type="none" w="sm" len="sm"/>
            <a:tailEnd type="none" w="sm" len="sm"/>
          </a:ln>
        </p:spPr>
      </p:cxnSp>
      <p:cxnSp>
        <p:nvCxnSpPr>
          <p:cNvPr id="1758" name="Google Shape;1758;p9"/>
          <p:cNvCxnSpPr/>
          <p:nvPr/>
        </p:nvCxnSpPr>
        <p:spPr>
          <a:xfrm flipH="1">
            <a:off x="9029533" y="2439806"/>
            <a:ext cx="3166969" cy="3825170"/>
          </a:xfrm>
          <a:prstGeom prst="straightConnector1">
            <a:avLst/>
          </a:prstGeom>
          <a:noFill/>
          <a:ln w="73025" cap="flat" cmpd="sng">
            <a:solidFill>
              <a:schemeClr val="dk1"/>
            </a:solidFill>
            <a:prstDash val="solid"/>
            <a:miter lim="800000"/>
            <a:headEnd type="none" w="sm" len="sm"/>
            <a:tailEnd type="none" w="sm" len="sm"/>
          </a:ln>
        </p:spPr>
      </p:cxnSp>
      <p:cxnSp>
        <p:nvCxnSpPr>
          <p:cNvPr id="1759" name="Google Shape;1759;p9"/>
          <p:cNvCxnSpPr/>
          <p:nvPr/>
        </p:nvCxnSpPr>
        <p:spPr>
          <a:xfrm flipH="1">
            <a:off x="9071133" y="2776562"/>
            <a:ext cx="3127293" cy="3751843"/>
          </a:xfrm>
          <a:prstGeom prst="straightConnector1">
            <a:avLst/>
          </a:prstGeom>
          <a:noFill/>
          <a:ln w="73025" cap="flat" cmpd="sng">
            <a:solidFill>
              <a:schemeClr val="dk1"/>
            </a:solidFill>
            <a:prstDash val="solid"/>
            <a:miter lim="800000"/>
            <a:headEnd type="none" w="sm" len="sm"/>
            <a:tailEnd type="none" w="sm" len="sm"/>
          </a:ln>
        </p:spPr>
      </p:cxnSp>
      <p:cxnSp>
        <p:nvCxnSpPr>
          <p:cNvPr id="1760" name="Google Shape;1760;p9"/>
          <p:cNvCxnSpPr/>
          <p:nvPr/>
        </p:nvCxnSpPr>
        <p:spPr>
          <a:xfrm flipH="1">
            <a:off x="9044816" y="3111834"/>
            <a:ext cx="3158074" cy="3759762"/>
          </a:xfrm>
          <a:prstGeom prst="straightConnector1">
            <a:avLst/>
          </a:prstGeom>
          <a:noFill/>
          <a:ln w="73025" cap="flat" cmpd="sng">
            <a:solidFill>
              <a:schemeClr val="dk1"/>
            </a:solidFill>
            <a:prstDash val="solid"/>
            <a:miter lim="800000"/>
            <a:headEnd type="none" w="sm" len="sm"/>
            <a:tailEnd type="none" w="sm" len="sm"/>
          </a:ln>
        </p:spPr>
      </p:cxnSp>
      <p:cxnSp>
        <p:nvCxnSpPr>
          <p:cNvPr id="1761" name="Google Shape;1761;p9"/>
          <p:cNvCxnSpPr/>
          <p:nvPr/>
        </p:nvCxnSpPr>
        <p:spPr>
          <a:xfrm flipH="1">
            <a:off x="9320579" y="3474767"/>
            <a:ext cx="2853737" cy="3419615"/>
          </a:xfrm>
          <a:prstGeom prst="straightConnector1">
            <a:avLst/>
          </a:prstGeom>
          <a:noFill/>
          <a:ln w="73025" cap="flat" cmpd="sng">
            <a:solidFill>
              <a:schemeClr val="dk1"/>
            </a:solidFill>
            <a:prstDash val="solid"/>
            <a:miter lim="800000"/>
            <a:headEnd type="none" w="sm" len="sm"/>
            <a:tailEnd type="none" w="sm" len="sm"/>
          </a:ln>
        </p:spPr>
      </p:cxnSp>
      <p:cxnSp>
        <p:nvCxnSpPr>
          <p:cNvPr id="1762" name="Google Shape;1762;p9"/>
          <p:cNvCxnSpPr/>
          <p:nvPr/>
        </p:nvCxnSpPr>
        <p:spPr>
          <a:xfrm flipH="1">
            <a:off x="9678938" y="3820272"/>
            <a:ext cx="2495378" cy="3055919"/>
          </a:xfrm>
          <a:prstGeom prst="straightConnector1">
            <a:avLst/>
          </a:prstGeom>
          <a:noFill/>
          <a:ln w="73025" cap="flat" cmpd="sng">
            <a:solidFill>
              <a:schemeClr val="dk1"/>
            </a:solidFill>
            <a:prstDash val="solid"/>
            <a:miter lim="800000"/>
            <a:headEnd type="none" w="sm" len="sm"/>
            <a:tailEnd type="none" w="sm" len="sm"/>
          </a:ln>
        </p:spPr>
      </p:cxnSp>
      <p:cxnSp>
        <p:nvCxnSpPr>
          <p:cNvPr id="1763" name="Google Shape;1763;p9"/>
          <p:cNvCxnSpPr/>
          <p:nvPr/>
        </p:nvCxnSpPr>
        <p:spPr>
          <a:xfrm flipH="1">
            <a:off x="9974860" y="4158578"/>
            <a:ext cx="2225775" cy="2682293"/>
          </a:xfrm>
          <a:prstGeom prst="straightConnector1">
            <a:avLst/>
          </a:prstGeom>
          <a:noFill/>
          <a:ln w="73025" cap="flat" cmpd="sng">
            <a:solidFill>
              <a:schemeClr val="dk1"/>
            </a:solidFill>
            <a:prstDash val="solid"/>
            <a:miter lim="800000"/>
            <a:headEnd type="none" w="sm" len="sm"/>
            <a:tailEnd type="none" w="sm" len="sm"/>
          </a:ln>
        </p:spPr>
      </p:cxnSp>
      <p:cxnSp>
        <p:nvCxnSpPr>
          <p:cNvPr id="1764" name="Google Shape;1764;p9"/>
          <p:cNvCxnSpPr/>
          <p:nvPr/>
        </p:nvCxnSpPr>
        <p:spPr>
          <a:xfrm flipH="1">
            <a:off x="10216560" y="4528487"/>
            <a:ext cx="2005919" cy="2343109"/>
          </a:xfrm>
          <a:prstGeom prst="straightConnector1">
            <a:avLst/>
          </a:prstGeom>
          <a:noFill/>
          <a:ln w="73025" cap="flat" cmpd="sng">
            <a:solidFill>
              <a:schemeClr val="dk1"/>
            </a:solidFill>
            <a:prstDash val="solid"/>
            <a:miter lim="800000"/>
            <a:headEnd type="none" w="sm" len="sm"/>
            <a:tailEnd type="none" w="sm" len="sm"/>
          </a:ln>
        </p:spPr>
      </p:cxnSp>
      <p:cxnSp>
        <p:nvCxnSpPr>
          <p:cNvPr id="1765" name="Google Shape;1765;p9"/>
          <p:cNvCxnSpPr>
            <a:endCxn id="1740" idx="2"/>
          </p:cNvCxnSpPr>
          <p:nvPr/>
        </p:nvCxnSpPr>
        <p:spPr>
          <a:xfrm flipH="1">
            <a:off x="10621542" y="4945500"/>
            <a:ext cx="1559400" cy="1912500"/>
          </a:xfrm>
          <a:prstGeom prst="straightConnector1">
            <a:avLst/>
          </a:prstGeom>
          <a:noFill/>
          <a:ln w="73025" cap="flat" cmpd="sng">
            <a:solidFill>
              <a:schemeClr val="dk1"/>
            </a:solidFill>
            <a:prstDash val="solid"/>
            <a:miter lim="800000"/>
            <a:headEnd type="none" w="sm" len="sm"/>
            <a:tailEnd type="none" w="sm" len="sm"/>
          </a:ln>
        </p:spPr>
      </p:cxnSp>
      <p:cxnSp>
        <p:nvCxnSpPr>
          <p:cNvPr id="1766" name="Google Shape;1766;p9"/>
          <p:cNvCxnSpPr/>
          <p:nvPr/>
        </p:nvCxnSpPr>
        <p:spPr>
          <a:xfrm flipH="1">
            <a:off x="10926627" y="5274701"/>
            <a:ext cx="1257973" cy="1596400"/>
          </a:xfrm>
          <a:prstGeom prst="straightConnector1">
            <a:avLst/>
          </a:prstGeom>
          <a:noFill/>
          <a:ln w="73025" cap="flat" cmpd="sng">
            <a:solidFill>
              <a:schemeClr val="dk1"/>
            </a:solidFill>
            <a:prstDash val="solid"/>
            <a:miter lim="800000"/>
            <a:headEnd type="none" w="sm" len="sm"/>
            <a:tailEnd type="none" w="sm" len="sm"/>
          </a:ln>
        </p:spPr>
      </p:cxnSp>
      <p:cxnSp>
        <p:nvCxnSpPr>
          <p:cNvPr id="1767" name="Google Shape;1767;p9"/>
          <p:cNvCxnSpPr/>
          <p:nvPr/>
        </p:nvCxnSpPr>
        <p:spPr>
          <a:xfrm flipH="1">
            <a:off x="11219519" y="5663121"/>
            <a:ext cx="951926" cy="1231261"/>
          </a:xfrm>
          <a:prstGeom prst="straightConnector1">
            <a:avLst/>
          </a:prstGeom>
          <a:noFill/>
          <a:ln w="73025" cap="flat" cmpd="sng">
            <a:solidFill>
              <a:schemeClr val="dk1"/>
            </a:solidFill>
            <a:prstDash val="solid"/>
            <a:miter lim="800000"/>
            <a:headEnd type="none" w="sm" len="sm"/>
            <a:tailEnd type="none" w="sm" len="sm"/>
          </a:ln>
        </p:spPr>
      </p:cxnSp>
      <p:cxnSp>
        <p:nvCxnSpPr>
          <p:cNvPr id="1768" name="Google Shape;1768;p9"/>
          <p:cNvCxnSpPr/>
          <p:nvPr/>
        </p:nvCxnSpPr>
        <p:spPr>
          <a:xfrm flipH="1">
            <a:off x="11555613" y="6013695"/>
            <a:ext cx="615832" cy="849982"/>
          </a:xfrm>
          <a:prstGeom prst="straightConnector1">
            <a:avLst/>
          </a:prstGeom>
          <a:noFill/>
          <a:ln w="73025" cap="flat" cmpd="sng">
            <a:solidFill>
              <a:schemeClr val="dk1"/>
            </a:solidFill>
            <a:prstDash val="solid"/>
            <a:miter lim="800000"/>
            <a:headEnd type="none" w="sm" len="sm"/>
            <a:tailEnd type="none" w="sm" len="sm"/>
          </a:ln>
        </p:spPr>
      </p:cxnSp>
      <p:cxnSp>
        <p:nvCxnSpPr>
          <p:cNvPr id="1769" name="Google Shape;1769;p9"/>
          <p:cNvCxnSpPr/>
          <p:nvPr/>
        </p:nvCxnSpPr>
        <p:spPr>
          <a:xfrm flipH="1">
            <a:off x="11832128" y="6351489"/>
            <a:ext cx="380557" cy="512188"/>
          </a:xfrm>
          <a:prstGeom prst="straightConnector1">
            <a:avLst/>
          </a:prstGeom>
          <a:noFill/>
          <a:ln w="73025" cap="flat" cmpd="sng">
            <a:solidFill>
              <a:schemeClr val="dk1"/>
            </a:solidFill>
            <a:prstDash val="solid"/>
            <a:miter lim="800000"/>
            <a:headEnd type="none" w="sm" len="sm"/>
            <a:tailEnd type="none" w="sm" len="sm"/>
          </a:ln>
        </p:spPr>
      </p:cxnSp>
      <p:grpSp>
        <p:nvGrpSpPr>
          <p:cNvPr id="1770" name="Google Shape;1770;p9"/>
          <p:cNvGrpSpPr/>
          <p:nvPr/>
        </p:nvGrpSpPr>
        <p:grpSpPr>
          <a:xfrm>
            <a:off x="22707" y="10352"/>
            <a:ext cx="9069612" cy="1858297"/>
            <a:chOff x="22708" y="2499851"/>
            <a:chExt cx="9069612" cy="1858297"/>
          </a:xfrm>
        </p:grpSpPr>
        <p:sp>
          <p:nvSpPr>
            <p:cNvPr id="1771" name="Google Shape;1771;p9"/>
            <p:cNvSpPr/>
            <p:nvPr/>
          </p:nvSpPr>
          <p:spPr>
            <a:xfrm>
              <a:off x="22708" y="2499851"/>
              <a:ext cx="9035364" cy="1858297"/>
            </a:xfrm>
            <a:prstGeom prst="rect">
              <a:avLst/>
            </a:prstGeom>
            <a:solidFill>
              <a:srgbClr val="9BCCDB"/>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2" name="Google Shape;1772;p9"/>
            <p:cNvSpPr/>
            <p:nvPr/>
          </p:nvSpPr>
          <p:spPr>
            <a:xfrm>
              <a:off x="41295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3" name="Google Shape;1773;p9"/>
            <p:cNvSpPr/>
            <p:nvPr/>
          </p:nvSpPr>
          <p:spPr>
            <a:xfrm>
              <a:off x="88981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4" name="Google Shape;1774;p9"/>
            <p:cNvSpPr/>
            <p:nvPr/>
          </p:nvSpPr>
          <p:spPr>
            <a:xfrm>
              <a:off x="13666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5" name="Google Shape;1775;p9"/>
            <p:cNvSpPr/>
            <p:nvPr/>
          </p:nvSpPr>
          <p:spPr>
            <a:xfrm>
              <a:off x="184354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6" name="Google Shape;1776;p9"/>
            <p:cNvSpPr/>
            <p:nvPr/>
          </p:nvSpPr>
          <p:spPr>
            <a:xfrm>
              <a:off x="232041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7" name="Google Shape;1777;p9"/>
            <p:cNvSpPr/>
            <p:nvPr/>
          </p:nvSpPr>
          <p:spPr>
            <a:xfrm>
              <a:off x="279727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8" name="Google Shape;1778;p9"/>
            <p:cNvSpPr/>
            <p:nvPr/>
          </p:nvSpPr>
          <p:spPr>
            <a:xfrm>
              <a:off x="327413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9" name="Google Shape;1779;p9"/>
            <p:cNvSpPr/>
            <p:nvPr/>
          </p:nvSpPr>
          <p:spPr>
            <a:xfrm>
              <a:off x="375100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0" name="Google Shape;1780;p9"/>
            <p:cNvSpPr/>
            <p:nvPr/>
          </p:nvSpPr>
          <p:spPr>
            <a:xfrm>
              <a:off x="422786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1" name="Google Shape;1781;p9"/>
            <p:cNvSpPr/>
            <p:nvPr/>
          </p:nvSpPr>
          <p:spPr>
            <a:xfrm>
              <a:off x="470473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2" name="Google Shape;1782;p9"/>
            <p:cNvSpPr/>
            <p:nvPr/>
          </p:nvSpPr>
          <p:spPr>
            <a:xfrm>
              <a:off x="518159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3" name="Google Shape;1783;p9"/>
            <p:cNvSpPr/>
            <p:nvPr/>
          </p:nvSpPr>
          <p:spPr>
            <a:xfrm>
              <a:off x="565845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4" name="Google Shape;1784;p9"/>
            <p:cNvSpPr/>
            <p:nvPr/>
          </p:nvSpPr>
          <p:spPr>
            <a:xfrm>
              <a:off x="18189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5" name="Google Shape;1785;p9"/>
            <p:cNvSpPr/>
            <p:nvPr/>
          </p:nvSpPr>
          <p:spPr>
            <a:xfrm>
              <a:off x="65875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6" name="Google Shape;1786;p9"/>
            <p:cNvSpPr/>
            <p:nvPr/>
          </p:nvSpPr>
          <p:spPr>
            <a:xfrm>
              <a:off x="11356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7" name="Google Shape;1787;p9"/>
            <p:cNvSpPr/>
            <p:nvPr/>
          </p:nvSpPr>
          <p:spPr>
            <a:xfrm>
              <a:off x="161248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8" name="Google Shape;1788;p9"/>
            <p:cNvSpPr/>
            <p:nvPr/>
          </p:nvSpPr>
          <p:spPr>
            <a:xfrm>
              <a:off x="208935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9" name="Google Shape;1789;p9"/>
            <p:cNvSpPr/>
            <p:nvPr/>
          </p:nvSpPr>
          <p:spPr>
            <a:xfrm>
              <a:off x="256621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0" name="Google Shape;1790;p9"/>
            <p:cNvSpPr/>
            <p:nvPr/>
          </p:nvSpPr>
          <p:spPr>
            <a:xfrm>
              <a:off x="304307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1" name="Google Shape;1791;p9"/>
            <p:cNvSpPr/>
            <p:nvPr/>
          </p:nvSpPr>
          <p:spPr>
            <a:xfrm>
              <a:off x="351994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2" name="Google Shape;1792;p9"/>
            <p:cNvSpPr/>
            <p:nvPr/>
          </p:nvSpPr>
          <p:spPr>
            <a:xfrm>
              <a:off x="399680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3" name="Google Shape;1793;p9"/>
            <p:cNvSpPr/>
            <p:nvPr/>
          </p:nvSpPr>
          <p:spPr>
            <a:xfrm>
              <a:off x="447367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4" name="Google Shape;1794;p9"/>
            <p:cNvSpPr/>
            <p:nvPr/>
          </p:nvSpPr>
          <p:spPr>
            <a:xfrm>
              <a:off x="495053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5" name="Google Shape;1795;p9"/>
            <p:cNvSpPr/>
            <p:nvPr/>
          </p:nvSpPr>
          <p:spPr>
            <a:xfrm>
              <a:off x="542739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6" name="Google Shape;1796;p9"/>
            <p:cNvSpPr/>
            <p:nvPr/>
          </p:nvSpPr>
          <p:spPr>
            <a:xfrm>
              <a:off x="42754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7" name="Google Shape;1797;p9"/>
            <p:cNvSpPr/>
            <p:nvPr/>
          </p:nvSpPr>
          <p:spPr>
            <a:xfrm>
              <a:off x="90440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8" name="Google Shape;1798;p9"/>
            <p:cNvSpPr/>
            <p:nvPr/>
          </p:nvSpPr>
          <p:spPr>
            <a:xfrm>
              <a:off x="13812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9" name="Google Shape;1799;p9"/>
            <p:cNvSpPr/>
            <p:nvPr/>
          </p:nvSpPr>
          <p:spPr>
            <a:xfrm>
              <a:off x="185813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0" name="Google Shape;1800;p9"/>
            <p:cNvSpPr/>
            <p:nvPr/>
          </p:nvSpPr>
          <p:spPr>
            <a:xfrm>
              <a:off x="233499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1" name="Google Shape;1801;p9"/>
            <p:cNvSpPr/>
            <p:nvPr/>
          </p:nvSpPr>
          <p:spPr>
            <a:xfrm>
              <a:off x="281186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2" name="Google Shape;1802;p9"/>
            <p:cNvSpPr/>
            <p:nvPr/>
          </p:nvSpPr>
          <p:spPr>
            <a:xfrm>
              <a:off x="328872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3" name="Google Shape;1803;p9"/>
            <p:cNvSpPr/>
            <p:nvPr/>
          </p:nvSpPr>
          <p:spPr>
            <a:xfrm>
              <a:off x="376558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4" name="Google Shape;1804;p9"/>
            <p:cNvSpPr/>
            <p:nvPr/>
          </p:nvSpPr>
          <p:spPr>
            <a:xfrm>
              <a:off x="424245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5" name="Google Shape;1805;p9"/>
            <p:cNvSpPr/>
            <p:nvPr/>
          </p:nvSpPr>
          <p:spPr>
            <a:xfrm>
              <a:off x="471931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6" name="Google Shape;1806;p9"/>
            <p:cNvSpPr/>
            <p:nvPr/>
          </p:nvSpPr>
          <p:spPr>
            <a:xfrm>
              <a:off x="519618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7" name="Google Shape;1807;p9"/>
            <p:cNvSpPr/>
            <p:nvPr/>
          </p:nvSpPr>
          <p:spPr>
            <a:xfrm>
              <a:off x="567304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8" name="Google Shape;1808;p9"/>
            <p:cNvSpPr/>
            <p:nvPr/>
          </p:nvSpPr>
          <p:spPr>
            <a:xfrm>
              <a:off x="19648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9" name="Google Shape;1809;p9"/>
            <p:cNvSpPr/>
            <p:nvPr/>
          </p:nvSpPr>
          <p:spPr>
            <a:xfrm>
              <a:off x="67334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0" name="Google Shape;1810;p9"/>
            <p:cNvSpPr/>
            <p:nvPr/>
          </p:nvSpPr>
          <p:spPr>
            <a:xfrm>
              <a:off x="11502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1" name="Google Shape;1811;p9"/>
            <p:cNvSpPr/>
            <p:nvPr/>
          </p:nvSpPr>
          <p:spPr>
            <a:xfrm>
              <a:off x="162707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2" name="Google Shape;1812;p9"/>
            <p:cNvSpPr/>
            <p:nvPr/>
          </p:nvSpPr>
          <p:spPr>
            <a:xfrm>
              <a:off x="210393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3" name="Google Shape;1813;p9"/>
            <p:cNvSpPr/>
            <p:nvPr/>
          </p:nvSpPr>
          <p:spPr>
            <a:xfrm>
              <a:off x="258080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4" name="Google Shape;1814;p9"/>
            <p:cNvSpPr/>
            <p:nvPr/>
          </p:nvSpPr>
          <p:spPr>
            <a:xfrm>
              <a:off x="305766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5" name="Google Shape;1815;p9"/>
            <p:cNvSpPr/>
            <p:nvPr/>
          </p:nvSpPr>
          <p:spPr>
            <a:xfrm>
              <a:off x="353453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6" name="Google Shape;1816;p9"/>
            <p:cNvSpPr/>
            <p:nvPr/>
          </p:nvSpPr>
          <p:spPr>
            <a:xfrm>
              <a:off x="401139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7" name="Google Shape;1817;p9"/>
            <p:cNvSpPr/>
            <p:nvPr/>
          </p:nvSpPr>
          <p:spPr>
            <a:xfrm>
              <a:off x="448825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8" name="Google Shape;1818;p9"/>
            <p:cNvSpPr/>
            <p:nvPr/>
          </p:nvSpPr>
          <p:spPr>
            <a:xfrm>
              <a:off x="496512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9" name="Google Shape;1819;p9"/>
            <p:cNvSpPr/>
            <p:nvPr/>
          </p:nvSpPr>
          <p:spPr>
            <a:xfrm>
              <a:off x="544198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0" name="Google Shape;1820;p9"/>
            <p:cNvSpPr/>
            <p:nvPr/>
          </p:nvSpPr>
          <p:spPr>
            <a:xfrm>
              <a:off x="42754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1" name="Google Shape;1821;p9"/>
            <p:cNvSpPr/>
            <p:nvPr/>
          </p:nvSpPr>
          <p:spPr>
            <a:xfrm>
              <a:off x="90440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2" name="Google Shape;1822;p9"/>
            <p:cNvSpPr/>
            <p:nvPr/>
          </p:nvSpPr>
          <p:spPr>
            <a:xfrm>
              <a:off x="13812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3" name="Google Shape;1823;p9"/>
            <p:cNvSpPr/>
            <p:nvPr/>
          </p:nvSpPr>
          <p:spPr>
            <a:xfrm>
              <a:off x="185813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4" name="Google Shape;1824;p9"/>
            <p:cNvSpPr/>
            <p:nvPr/>
          </p:nvSpPr>
          <p:spPr>
            <a:xfrm>
              <a:off x="233499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5" name="Google Shape;1825;p9"/>
            <p:cNvSpPr/>
            <p:nvPr/>
          </p:nvSpPr>
          <p:spPr>
            <a:xfrm>
              <a:off x="281186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6" name="Google Shape;1826;p9"/>
            <p:cNvSpPr/>
            <p:nvPr/>
          </p:nvSpPr>
          <p:spPr>
            <a:xfrm>
              <a:off x="328872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7" name="Google Shape;1827;p9"/>
            <p:cNvSpPr/>
            <p:nvPr/>
          </p:nvSpPr>
          <p:spPr>
            <a:xfrm>
              <a:off x="376558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8" name="Google Shape;1828;p9"/>
            <p:cNvSpPr/>
            <p:nvPr/>
          </p:nvSpPr>
          <p:spPr>
            <a:xfrm>
              <a:off x="424245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9" name="Google Shape;1829;p9"/>
            <p:cNvSpPr/>
            <p:nvPr/>
          </p:nvSpPr>
          <p:spPr>
            <a:xfrm>
              <a:off x="471931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0" name="Google Shape;1830;p9"/>
            <p:cNvSpPr/>
            <p:nvPr/>
          </p:nvSpPr>
          <p:spPr>
            <a:xfrm>
              <a:off x="519618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1" name="Google Shape;1831;p9"/>
            <p:cNvSpPr/>
            <p:nvPr/>
          </p:nvSpPr>
          <p:spPr>
            <a:xfrm>
              <a:off x="567304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2" name="Google Shape;1832;p9"/>
            <p:cNvSpPr/>
            <p:nvPr/>
          </p:nvSpPr>
          <p:spPr>
            <a:xfrm>
              <a:off x="19648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3" name="Google Shape;1833;p9"/>
            <p:cNvSpPr/>
            <p:nvPr/>
          </p:nvSpPr>
          <p:spPr>
            <a:xfrm>
              <a:off x="67334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4" name="Google Shape;1834;p9"/>
            <p:cNvSpPr/>
            <p:nvPr/>
          </p:nvSpPr>
          <p:spPr>
            <a:xfrm>
              <a:off x="11502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5" name="Google Shape;1835;p9"/>
            <p:cNvSpPr/>
            <p:nvPr/>
          </p:nvSpPr>
          <p:spPr>
            <a:xfrm>
              <a:off x="162707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6" name="Google Shape;1836;p9"/>
            <p:cNvSpPr/>
            <p:nvPr/>
          </p:nvSpPr>
          <p:spPr>
            <a:xfrm>
              <a:off x="210393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7" name="Google Shape;1837;p9"/>
            <p:cNvSpPr/>
            <p:nvPr/>
          </p:nvSpPr>
          <p:spPr>
            <a:xfrm>
              <a:off x="258080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8" name="Google Shape;1838;p9"/>
            <p:cNvSpPr/>
            <p:nvPr/>
          </p:nvSpPr>
          <p:spPr>
            <a:xfrm>
              <a:off x="305766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9" name="Google Shape;1839;p9"/>
            <p:cNvSpPr/>
            <p:nvPr/>
          </p:nvSpPr>
          <p:spPr>
            <a:xfrm>
              <a:off x="353453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0" name="Google Shape;1840;p9"/>
            <p:cNvSpPr/>
            <p:nvPr/>
          </p:nvSpPr>
          <p:spPr>
            <a:xfrm>
              <a:off x="401139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1" name="Google Shape;1841;p9"/>
            <p:cNvSpPr/>
            <p:nvPr/>
          </p:nvSpPr>
          <p:spPr>
            <a:xfrm>
              <a:off x="448825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2" name="Google Shape;1842;p9"/>
            <p:cNvSpPr/>
            <p:nvPr/>
          </p:nvSpPr>
          <p:spPr>
            <a:xfrm>
              <a:off x="496512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3" name="Google Shape;1843;p9"/>
            <p:cNvSpPr/>
            <p:nvPr/>
          </p:nvSpPr>
          <p:spPr>
            <a:xfrm>
              <a:off x="544198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4" name="Google Shape;1844;p9"/>
            <p:cNvSpPr/>
            <p:nvPr/>
          </p:nvSpPr>
          <p:spPr>
            <a:xfrm>
              <a:off x="610854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5" name="Google Shape;1845;p9"/>
            <p:cNvSpPr/>
            <p:nvPr/>
          </p:nvSpPr>
          <p:spPr>
            <a:xfrm>
              <a:off x="658541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6" name="Google Shape;1846;p9"/>
            <p:cNvSpPr/>
            <p:nvPr/>
          </p:nvSpPr>
          <p:spPr>
            <a:xfrm>
              <a:off x="706227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7" name="Google Shape;1847;p9"/>
            <p:cNvSpPr/>
            <p:nvPr/>
          </p:nvSpPr>
          <p:spPr>
            <a:xfrm>
              <a:off x="753914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9"/>
            <p:cNvSpPr/>
            <p:nvPr/>
          </p:nvSpPr>
          <p:spPr>
            <a:xfrm>
              <a:off x="801600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9"/>
            <p:cNvSpPr/>
            <p:nvPr/>
          </p:nvSpPr>
          <p:spPr>
            <a:xfrm>
              <a:off x="849286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0" name="Google Shape;1850;p9"/>
            <p:cNvSpPr/>
            <p:nvPr/>
          </p:nvSpPr>
          <p:spPr>
            <a:xfrm>
              <a:off x="896973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1" name="Google Shape;1851;p9"/>
            <p:cNvSpPr/>
            <p:nvPr/>
          </p:nvSpPr>
          <p:spPr>
            <a:xfrm>
              <a:off x="587749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2" name="Google Shape;1852;p9"/>
            <p:cNvSpPr/>
            <p:nvPr/>
          </p:nvSpPr>
          <p:spPr>
            <a:xfrm>
              <a:off x="635435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3" name="Google Shape;1853;p9"/>
            <p:cNvSpPr/>
            <p:nvPr/>
          </p:nvSpPr>
          <p:spPr>
            <a:xfrm>
              <a:off x="683121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4" name="Google Shape;1854;p9"/>
            <p:cNvSpPr/>
            <p:nvPr/>
          </p:nvSpPr>
          <p:spPr>
            <a:xfrm>
              <a:off x="730808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5" name="Google Shape;1855;p9"/>
            <p:cNvSpPr/>
            <p:nvPr/>
          </p:nvSpPr>
          <p:spPr>
            <a:xfrm>
              <a:off x="778494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6" name="Google Shape;1856;p9"/>
            <p:cNvSpPr/>
            <p:nvPr/>
          </p:nvSpPr>
          <p:spPr>
            <a:xfrm>
              <a:off x="826181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7" name="Google Shape;1857;p9"/>
            <p:cNvSpPr/>
            <p:nvPr/>
          </p:nvSpPr>
          <p:spPr>
            <a:xfrm>
              <a:off x="873867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8" name="Google Shape;1858;p9"/>
            <p:cNvSpPr/>
            <p:nvPr/>
          </p:nvSpPr>
          <p:spPr>
            <a:xfrm>
              <a:off x="612313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9" name="Google Shape;1859;p9"/>
            <p:cNvSpPr/>
            <p:nvPr/>
          </p:nvSpPr>
          <p:spPr>
            <a:xfrm>
              <a:off x="660000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0" name="Google Shape;1860;p9"/>
            <p:cNvSpPr/>
            <p:nvPr/>
          </p:nvSpPr>
          <p:spPr>
            <a:xfrm>
              <a:off x="707686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1" name="Google Shape;1861;p9"/>
            <p:cNvSpPr/>
            <p:nvPr/>
          </p:nvSpPr>
          <p:spPr>
            <a:xfrm>
              <a:off x="755372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2" name="Google Shape;1862;p9"/>
            <p:cNvSpPr/>
            <p:nvPr/>
          </p:nvSpPr>
          <p:spPr>
            <a:xfrm>
              <a:off x="803059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3" name="Google Shape;1863;p9"/>
            <p:cNvSpPr/>
            <p:nvPr/>
          </p:nvSpPr>
          <p:spPr>
            <a:xfrm>
              <a:off x="850745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4" name="Google Shape;1864;p9"/>
            <p:cNvSpPr/>
            <p:nvPr/>
          </p:nvSpPr>
          <p:spPr>
            <a:xfrm>
              <a:off x="898432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5" name="Google Shape;1865;p9"/>
            <p:cNvSpPr/>
            <p:nvPr/>
          </p:nvSpPr>
          <p:spPr>
            <a:xfrm>
              <a:off x="589207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6" name="Google Shape;1866;p9"/>
            <p:cNvSpPr/>
            <p:nvPr/>
          </p:nvSpPr>
          <p:spPr>
            <a:xfrm>
              <a:off x="636894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7" name="Google Shape;1867;p9"/>
            <p:cNvSpPr/>
            <p:nvPr/>
          </p:nvSpPr>
          <p:spPr>
            <a:xfrm>
              <a:off x="684580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8" name="Google Shape;1868;p9"/>
            <p:cNvSpPr/>
            <p:nvPr/>
          </p:nvSpPr>
          <p:spPr>
            <a:xfrm>
              <a:off x="732266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9" name="Google Shape;1869;p9"/>
            <p:cNvSpPr/>
            <p:nvPr/>
          </p:nvSpPr>
          <p:spPr>
            <a:xfrm>
              <a:off x="779953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0" name="Google Shape;1870;p9"/>
            <p:cNvSpPr/>
            <p:nvPr/>
          </p:nvSpPr>
          <p:spPr>
            <a:xfrm>
              <a:off x="827639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1" name="Google Shape;1871;p9"/>
            <p:cNvSpPr/>
            <p:nvPr/>
          </p:nvSpPr>
          <p:spPr>
            <a:xfrm>
              <a:off x="875326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2" name="Google Shape;1872;p9"/>
            <p:cNvSpPr/>
            <p:nvPr/>
          </p:nvSpPr>
          <p:spPr>
            <a:xfrm>
              <a:off x="612313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3" name="Google Shape;1873;p9"/>
            <p:cNvSpPr/>
            <p:nvPr/>
          </p:nvSpPr>
          <p:spPr>
            <a:xfrm>
              <a:off x="660000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4" name="Google Shape;1874;p9"/>
            <p:cNvSpPr/>
            <p:nvPr/>
          </p:nvSpPr>
          <p:spPr>
            <a:xfrm>
              <a:off x="707686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5" name="Google Shape;1875;p9"/>
            <p:cNvSpPr/>
            <p:nvPr/>
          </p:nvSpPr>
          <p:spPr>
            <a:xfrm>
              <a:off x="755372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6" name="Google Shape;1876;p9"/>
            <p:cNvSpPr/>
            <p:nvPr/>
          </p:nvSpPr>
          <p:spPr>
            <a:xfrm>
              <a:off x="803059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7" name="Google Shape;1877;p9"/>
            <p:cNvSpPr/>
            <p:nvPr/>
          </p:nvSpPr>
          <p:spPr>
            <a:xfrm>
              <a:off x="850745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8" name="Google Shape;1878;p9"/>
            <p:cNvSpPr/>
            <p:nvPr/>
          </p:nvSpPr>
          <p:spPr>
            <a:xfrm>
              <a:off x="898432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9" name="Google Shape;1879;p9"/>
            <p:cNvSpPr/>
            <p:nvPr/>
          </p:nvSpPr>
          <p:spPr>
            <a:xfrm>
              <a:off x="589207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0" name="Google Shape;1880;p9"/>
            <p:cNvSpPr/>
            <p:nvPr/>
          </p:nvSpPr>
          <p:spPr>
            <a:xfrm>
              <a:off x="636894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1" name="Google Shape;1881;p9"/>
            <p:cNvSpPr/>
            <p:nvPr/>
          </p:nvSpPr>
          <p:spPr>
            <a:xfrm>
              <a:off x="684580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2" name="Google Shape;1882;p9"/>
            <p:cNvSpPr/>
            <p:nvPr/>
          </p:nvSpPr>
          <p:spPr>
            <a:xfrm>
              <a:off x="732266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3" name="Google Shape;1883;p9"/>
            <p:cNvSpPr/>
            <p:nvPr/>
          </p:nvSpPr>
          <p:spPr>
            <a:xfrm>
              <a:off x="779953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4" name="Google Shape;1884;p9"/>
            <p:cNvSpPr/>
            <p:nvPr/>
          </p:nvSpPr>
          <p:spPr>
            <a:xfrm>
              <a:off x="827639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5" name="Google Shape;1885;p9"/>
            <p:cNvSpPr/>
            <p:nvPr/>
          </p:nvSpPr>
          <p:spPr>
            <a:xfrm>
              <a:off x="875326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886" name="Google Shape;1886;p9"/>
          <p:cNvSpPr/>
          <p:nvPr/>
        </p:nvSpPr>
        <p:spPr>
          <a:xfrm>
            <a:off x="22707" y="1880002"/>
            <a:ext cx="9028644" cy="4983675"/>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832392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050_Carter_Template_SlidesMania_9" preserve="1">
  <p:cSld name="0050_Carter_Template_SlidesMania_9">
    <p:bg>
      <p:bgPr>
        <a:solidFill>
          <a:srgbClr val="B08BBD"/>
        </a:solidFill>
        <a:effectLst/>
      </p:bgPr>
    </p:bg>
    <p:spTree>
      <p:nvGrpSpPr>
        <p:cNvPr id="1" name="Shape 1887"/>
        <p:cNvGrpSpPr/>
        <p:nvPr/>
      </p:nvGrpSpPr>
      <p:grpSpPr>
        <a:xfrm>
          <a:off x="0" y="0"/>
          <a:ext cx="0" cy="0"/>
          <a:chOff x="0" y="0"/>
          <a:chExt cx="0" cy="0"/>
        </a:xfrm>
      </p:grpSpPr>
      <p:sp>
        <p:nvSpPr>
          <p:cNvPr id="1888" name="Google Shape;1888;p10"/>
          <p:cNvSpPr/>
          <p:nvPr/>
        </p:nvSpPr>
        <p:spPr>
          <a:xfrm>
            <a:off x="3124194" y="13727"/>
            <a:ext cx="9028644" cy="4983675"/>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89" name="Google Shape;1889;p10"/>
          <p:cNvGrpSpPr/>
          <p:nvPr/>
        </p:nvGrpSpPr>
        <p:grpSpPr>
          <a:xfrm>
            <a:off x="3135877" y="5002352"/>
            <a:ext cx="9054007" cy="1858297"/>
            <a:chOff x="22708" y="2499851"/>
            <a:chExt cx="9069612" cy="1858297"/>
          </a:xfrm>
        </p:grpSpPr>
        <p:sp>
          <p:nvSpPr>
            <p:cNvPr id="1890" name="Google Shape;1890;p10"/>
            <p:cNvSpPr/>
            <p:nvPr/>
          </p:nvSpPr>
          <p:spPr>
            <a:xfrm>
              <a:off x="22708" y="2499851"/>
              <a:ext cx="9035364" cy="1858297"/>
            </a:xfrm>
            <a:prstGeom prst="rect">
              <a:avLst/>
            </a:prstGeom>
            <a:solidFill>
              <a:srgbClr val="EDAAC9"/>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1" name="Google Shape;1891;p10"/>
            <p:cNvSpPr/>
            <p:nvPr/>
          </p:nvSpPr>
          <p:spPr>
            <a:xfrm>
              <a:off x="41295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2" name="Google Shape;1892;p10"/>
            <p:cNvSpPr/>
            <p:nvPr/>
          </p:nvSpPr>
          <p:spPr>
            <a:xfrm>
              <a:off x="88981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3" name="Google Shape;1893;p10"/>
            <p:cNvSpPr/>
            <p:nvPr/>
          </p:nvSpPr>
          <p:spPr>
            <a:xfrm>
              <a:off x="13666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4" name="Google Shape;1894;p10"/>
            <p:cNvSpPr/>
            <p:nvPr/>
          </p:nvSpPr>
          <p:spPr>
            <a:xfrm>
              <a:off x="184354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5" name="Google Shape;1895;p10"/>
            <p:cNvSpPr/>
            <p:nvPr/>
          </p:nvSpPr>
          <p:spPr>
            <a:xfrm>
              <a:off x="232041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6" name="Google Shape;1896;p10"/>
            <p:cNvSpPr/>
            <p:nvPr/>
          </p:nvSpPr>
          <p:spPr>
            <a:xfrm>
              <a:off x="279727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7" name="Google Shape;1897;p10"/>
            <p:cNvSpPr/>
            <p:nvPr/>
          </p:nvSpPr>
          <p:spPr>
            <a:xfrm>
              <a:off x="327413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8" name="Google Shape;1898;p10"/>
            <p:cNvSpPr/>
            <p:nvPr/>
          </p:nvSpPr>
          <p:spPr>
            <a:xfrm>
              <a:off x="375100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9" name="Google Shape;1899;p10"/>
            <p:cNvSpPr/>
            <p:nvPr/>
          </p:nvSpPr>
          <p:spPr>
            <a:xfrm>
              <a:off x="422786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0" name="Google Shape;1900;p10"/>
            <p:cNvSpPr/>
            <p:nvPr/>
          </p:nvSpPr>
          <p:spPr>
            <a:xfrm>
              <a:off x="470473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1" name="Google Shape;1901;p10"/>
            <p:cNvSpPr/>
            <p:nvPr/>
          </p:nvSpPr>
          <p:spPr>
            <a:xfrm>
              <a:off x="518159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2" name="Google Shape;1902;p10"/>
            <p:cNvSpPr/>
            <p:nvPr/>
          </p:nvSpPr>
          <p:spPr>
            <a:xfrm>
              <a:off x="565845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3" name="Google Shape;1903;p10"/>
            <p:cNvSpPr/>
            <p:nvPr/>
          </p:nvSpPr>
          <p:spPr>
            <a:xfrm>
              <a:off x="18189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4" name="Google Shape;1904;p10"/>
            <p:cNvSpPr/>
            <p:nvPr/>
          </p:nvSpPr>
          <p:spPr>
            <a:xfrm>
              <a:off x="65875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5" name="Google Shape;1905;p10"/>
            <p:cNvSpPr/>
            <p:nvPr/>
          </p:nvSpPr>
          <p:spPr>
            <a:xfrm>
              <a:off x="11356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6" name="Google Shape;1906;p10"/>
            <p:cNvSpPr/>
            <p:nvPr/>
          </p:nvSpPr>
          <p:spPr>
            <a:xfrm>
              <a:off x="161248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7" name="Google Shape;1907;p10"/>
            <p:cNvSpPr/>
            <p:nvPr/>
          </p:nvSpPr>
          <p:spPr>
            <a:xfrm>
              <a:off x="208935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8" name="Google Shape;1908;p10"/>
            <p:cNvSpPr/>
            <p:nvPr/>
          </p:nvSpPr>
          <p:spPr>
            <a:xfrm>
              <a:off x="256621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9" name="Google Shape;1909;p10"/>
            <p:cNvSpPr/>
            <p:nvPr/>
          </p:nvSpPr>
          <p:spPr>
            <a:xfrm>
              <a:off x="304307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0" name="Google Shape;1910;p10"/>
            <p:cNvSpPr/>
            <p:nvPr/>
          </p:nvSpPr>
          <p:spPr>
            <a:xfrm>
              <a:off x="351994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1" name="Google Shape;1911;p10"/>
            <p:cNvSpPr/>
            <p:nvPr/>
          </p:nvSpPr>
          <p:spPr>
            <a:xfrm>
              <a:off x="399680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2" name="Google Shape;1912;p10"/>
            <p:cNvSpPr/>
            <p:nvPr/>
          </p:nvSpPr>
          <p:spPr>
            <a:xfrm>
              <a:off x="447367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3" name="Google Shape;1913;p10"/>
            <p:cNvSpPr/>
            <p:nvPr/>
          </p:nvSpPr>
          <p:spPr>
            <a:xfrm>
              <a:off x="495053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4" name="Google Shape;1914;p10"/>
            <p:cNvSpPr/>
            <p:nvPr/>
          </p:nvSpPr>
          <p:spPr>
            <a:xfrm>
              <a:off x="542739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5" name="Google Shape;1915;p10"/>
            <p:cNvSpPr/>
            <p:nvPr/>
          </p:nvSpPr>
          <p:spPr>
            <a:xfrm>
              <a:off x="42754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6" name="Google Shape;1916;p10"/>
            <p:cNvSpPr/>
            <p:nvPr/>
          </p:nvSpPr>
          <p:spPr>
            <a:xfrm>
              <a:off x="90440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7" name="Google Shape;1917;p10"/>
            <p:cNvSpPr/>
            <p:nvPr/>
          </p:nvSpPr>
          <p:spPr>
            <a:xfrm>
              <a:off x="13812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8" name="Google Shape;1918;p10"/>
            <p:cNvSpPr/>
            <p:nvPr/>
          </p:nvSpPr>
          <p:spPr>
            <a:xfrm>
              <a:off x="185813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9" name="Google Shape;1919;p10"/>
            <p:cNvSpPr/>
            <p:nvPr/>
          </p:nvSpPr>
          <p:spPr>
            <a:xfrm>
              <a:off x="233499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0" name="Google Shape;1920;p10"/>
            <p:cNvSpPr/>
            <p:nvPr/>
          </p:nvSpPr>
          <p:spPr>
            <a:xfrm>
              <a:off x="281186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1" name="Google Shape;1921;p10"/>
            <p:cNvSpPr/>
            <p:nvPr/>
          </p:nvSpPr>
          <p:spPr>
            <a:xfrm>
              <a:off x="328872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2" name="Google Shape;1922;p10"/>
            <p:cNvSpPr/>
            <p:nvPr/>
          </p:nvSpPr>
          <p:spPr>
            <a:xfrm>
              <a:off x="376558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3" name="Google Shape;1923;p10"/>
            <p:cNvSpPr/>
            <p:nvPr/>
          </p:nvSpPr>
          <p:spPr>
            <a:xfrm>
              <a:off x="424245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4" name="Google Shape;1924;p10"/>
            <p:cNvSpPr/>
            <p:nvPr/>
          </p:nvSpPr>
          <p:spPr>
            <a:xfrm>
              <a:off x="471931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5" name="Google Shape;1925;p10"/>
            <p:cNvSpPr/>
            <p:nvPr/>
          </p:nvSpPr>
          <p:spPr>
            <a:xfrm>
              <a:off x="519618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6" name="Google Shape;1926;p10"/>
            <p:cNvSpPr/>
            <p:nvPr/>
          </p:nvSpPr>
          <p:spPr>
            <a:xfrm>
              <a:off x="567304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7" name="Google Shape;1927;p10"/>
            <p:cNvSpPr/>
            <p:nvPr/>
          </p:nvSpPr>
          <p:spPr>
            <a:xfrm>
              <a:off x="19648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8" name="Google Shape;1928;p10"/>
            <p:cNvSpPr/>
            <p:nvPr/>
          </p:nvSpPr>
          <p:spPr>
            <a:xfrm>
              <a:off x="67334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9" name="Google Shape;1929;p10"/>
            <p:cNvSpPr/>
            <p:nvPr/>
          </p:nvSpPr>
          <p:spPr>
            <a:xfrm>
              <a:off x="11502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0" name="Google Shape;1930;p10"/>
            <p:cNvSpPr/>
            <p:nvPr/>
          </p:nvSpPr>
          <p:spPr>
            <a:xfrm>
              <a:off x="162707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1" name="Google Shape;1931;p10"/>
            <p:cNvSpPr/>
            <p:nvPr/>
          </p:nvSpPr>
          <p:spPr>
            <a:xfrm>
              <a:off x="210393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2" name="Google Shape;1932;p10"/>
            <p:cNvSpPr/>
            <p:nvPr/>
          </p:nvSpPr>
          <p:spPr>
            <a:xfrm>
              <a:off x="258080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3" name="Google Shape;1933;p10"/>
            <p:cNvSpPr/>
            <p:nvPr/>
          </p:nvSpPr>
          <p:spPr>
            <a:xfrm>
              <a:off x="305766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4" name="Google Shape;1934;p10"/>
            <p:cNvSpPr/>
            <p:nvPr/>
          </p:nvSpPr>
          <p:spPr>
            <a:xfrm>
              <a:off x="353453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5" name="Google Shape;1935;p10"/>
            <p:cNvSpPr/>
            <p:nvPr/>
          </p:nvSpPr>
          <p:spPr>
            <a:xfrm>
              <a:off x="401139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6" name="Google Shape;1936;p10"/>
            <p:cNvSpPr/>
            <p:nvPr/>
          </p:nvSpPr>
          <p:spPr>
            <a:xfrm>
              <a:off x="448825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7" name="Google Shape;1937;p10"/>
            <p:cNvSpPr/>
            <p:nvPr/>
          </p:nvSpPr>
          <p:spPr>
            <a:xfrm>
              <a:off x="496512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8" name="Google Shape;1938;p10"/>
            <p:cNvSpPr/>
            <p:nvPr/>
          </p:nvSpPr>
          <p:spPr>
            <a:xfrm>
              <a:off x="544198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9" name="Google Shape;1939;p10"/>
            <p:cNvSpPr/>
            <p:nvPr/>
          </p:nvSpPr>
          <p:spPr>
            <a:xfrm>
              <a:off x="42754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0" name="Google Shape;1940;p10"/>
            <p:cNvSpPr/>
            <p:nvPr/>
          </p:nvSpPr>
          <p:spPr>
            <a:xfrm>
              <a:off x="90440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1" name="Google Shape;1941;p10"/>
            <p:cNvSpPr/>
            <p:nvPr/>
          </p:nvSpPr>
          <p:spPr>
            <a:xfrm>
              <a:off x="13812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2" name="Google Shape;1942;p10"/>
            <p:cNvSpPr/>
            <p:nvPr/>
          </p:nvSpPr>
          <p:spPr>
            <a:xfrm>
              <a:off x="185813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3" name="Google Shape;1943;p10"/>
            <p:cNvSpPr/>
            <p:nvPr/>
          </p:nvSpPr>
          <p:spPr>
            <a:xfrm>
              <a:off x="233499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4" name="Google Shape;1944;p10"/>
            <p:cNvSpPr/>
            <p:nvPr/>
          </p:nvSpPr>
          <p:spPr>
            <a:xfrm>
              <a:off x="281186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5" name="Google Shape;1945;p10"/>
            <p:cNvSpPr/>
            <p:nvPr/>
          </p:nvSpPr>
          <p:spPr>
            <a:xfrm>
              <a:off x="328872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6" name="Google Shape;1946;p10"/>
            <p:cNvSpPr/>
            <p:nvPr/>
          </p:nvSpPr>
          <p:spPr>
            <a:xfrm>
              <a:off x="376558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7" name="Google Shape;1947;p10"/>
            <p:cNvSpPr/>
            <p:nvPr/>
          </p:nvSpPr>
          <p:spPr>
            <a:xfrm>
              <a:off x="424245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8" name="Google Shape;1948;p10"/>
            <p:cNvSpPr/>
            <p:nvPr/>
          </p:nvSpPr>
          <p:spPr>
            <a:xfrm>
              <a:off x="471931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9" name="Google Shape;1949;p10"/>
            <p:cNvSpPr/>
            <p:nvPr/>
          </p:nvSpPr>
          <p:spPr>
            <a:xfrm>
              <a:off x="519618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0" name="Google Shape;1950;p10"/>
            <p:cNvSpPr/>
            <p:nvPr/>
          </p:nvSpPr>
          <p:spPr>
            <a:xfrm>
              <a:off x="567304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1" name="Google Shape;1951;p10"/>
            <p:cNvSpPr/>
            <p:nvPr/>
          </p:nvSpPr>
          <p:spPr>
            <a:xfrm>
              <a:off x="19648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2" name="Google Shape;1952;p10"/>
            <p:cNvSpPr/>
            <p:nvPr/>
          </p:nvSpPr>
          <p:spPr>
            <a:xfrm>
              <a:off x="67334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3" name="Google Shape;1953;p10"/>
            <p:cNvSpPr/>
            <p:nvPr/>
          </p:nvSpPr>
          <p:spPr>
            <a:xfrm>
              <a:off x="11502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4" name="Google Shape;1954;p10"/>
            <p:cNvSpPr/>
            <p:nvPr/>
          </p:nvSpPr>
          <p:spPr>
            <a:xfrm>
              <a:off x="162707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5" name="Google Shape;1955;p10"/>
            <p:cNvSpPr/>
            <p:nvPr/>
          </p:nvSpPr>
          <p:spPr>
            <a:xfrm>
              <a:off x="210393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6" name="Google Shape;1956;p10"/>
            <p:cNvSpPr/>
            <p:nvPr/>
          </p:nvSpPr>
          <p:spPr>
            <a:xfrm>
              <a:off x="258080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7" name="Google Shape;1957;p10"/>
            <p:cNvSpPr/>
            <p:nvPr/>
          </p:nvSpPr>
          <p:spPr>
            <a:xfrm>
              <a:off x="305766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8" name="Google Shape;1958;p10"/>
            <p:cNvSpPr/>
            <p:nvPr/>
          </p:nvSpPr>
          <p:spPr>
            <a:xfrm>
              <a:off x="353453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9" name="Google Shape;1959;p10"/>
            <p:cNvSpPr/>
            <p:nvPr/>
          </p:nvSpPr>
          <p:spPr>
            <a:xfrm>
              <a:off x="401139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0" name="Google Shape;1960;p10"/>
            <p:cNvSpPr/>
            <p:nvPr/>
          </p:nvSpPr>
          <p:spPr>
            <a:xfrm>
              <a:off x="448825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1" name="Google Shape;1961;p10"/>
            <p:cNvSpPr/>
            <p:nvPr/>
          </p:nvSpPr>
          <p:spPr>
            <a:xfrm>
              <a:off x="496512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2" name="Google Shape;1962;p10"/>
            <p:cNvSpPr/>
            <p:nvPr/>
          </p:nvSpPr>
          <p:spPr>
            <a:xfrm>
              <a:off x="544198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3" name="Google Shape;1963;p10"/>
            <p:cNvSpPr/>
            <p:nvPr/>
          </p:nvSpPr>
          <p:spPr>
            <a:xfrm>
              <a:off x="610854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4" name="Google Shape;1964;p10"/>
            <p:cNvSpPr/>
            <p:nvPr/>
          </p:nvSpPr>
          <p:spPr>
            <a:xfrm>
              <a:off x="658541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5" name="Google Shape;1965;p10"/>
            <p:cNvSpPr/>
            <p:nvPr/>
          </p:nvSpPr>
          <p:spPr>
            <a:xfrm>
              <a:off x="706227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6" name="Google Shape;1966;p10"/>
            <p:cNvSpPr/>
            <p:nvPr/>
          </p:nvSpPr>
          <p:spPr>
            <a:xfrm>
              <a:off x="753914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7" name="Google Shape;1967;p10"/>
            <p:cNvSpPr/>
            <p:nvPr/>
          </p:nvSpPr>
          <p:spPr>
            <a:xfrm>
              <a:off x="801600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8" name="Google Shape;1968;p10"/>
            <p:cNvSpPr/>
            <p:nvPr/>
          </p:nvSpPr>
          <p:spPr>
            <a:xfrm>
              <a:off x="849286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9" name="Google Shape;1969;p10"/>
            <p:cNvSpPr/>
            <p:nvPr/>
          </p:nvSpPr>
          <p:spPr>
            <a:xfrm>
              <a:off x="896973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0" name="Google Shape;1970;p10"/>
            <p:cNvSpPr/>
            <p:nvPr/>
          </p:nvSpPr>
          <p:spPr>
            <a:xfrm>
              <a:off x="587749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1" name="Google Shape;1971;p10"/>
            <p:cNvSpPr/>
            <p:nvPr/>
          </p:nvSpPr>
          <p:spPr>
            <a:xfrm>
              <a:off x="635435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2" name="Google Shape;1972;p10"/>
            <p:cNvSpPr/>
            <p:nvPr/>
          </p:nvSpPr>
          <p:spPr>
            <a:xfrm>
              <a:off x="683121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3" name="Google Shape;1973;p10"/>
            <p:cNvSpPr/>
            <p:nvPr/>
          </p:nvSpPr>
          <p:spPr>
            <a:xfrm>
              <a:off x="730808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4" name="Google Shape;1974;p10"/>
            <p:cNvSpPr/>
            <p:nvPr/>
          </p:nvSpPr>
          <p:spPr>
            <a:xfrm>
              <a:off x="778494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5" name="Google Shape;1975;p10"/>
            <p:cNvSpPr/>
            <p:nvPr/>
          </p:nvSpPr>
          <p:spPr>
            <a:xfrm>
              <a:off x="826181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6" name="Google Shape;1976;p10"/>
            <p:cNvSpPr/>
            <p:nvPr/>
          </p:nvSpPr>
          <p:spPr>
            <a:xfrm>
              <a:off x="873867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7" name="Google Shape;1977;p10"/>
            <p:cNvSpPr/>
            <p:nvPr/>
          </p:nvSpPr>
          <p:spPr>
            <a:xfrm>
              <a:off x="612313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8" name="Google Shape;1978;p10"/>
            <p:cNvSpPr/>
            <p:nvPr/>
          </p:nvSpPr>
          <p:spPr>
            <a:xfrm>
              <a:off x="660000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9" name="Google Shape;1979;p10"/>
            <p:cNvSpPr/>
            <p:nvPr/>
          </p:nvSpPr>
          <p:spPr>
            <a:xfrm>
              <a:off x="707686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0" name="Google Shape;1980;p10"/>
            <p:cNvSpPr/>
            <p:nvPr/>
          </p:nvSpPr>
          <p:spPr>
            <a:xfrm>
              <a:off x="755372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1" name="Google Shape;1981;p10"/>
            <p:cNvSpPr/>
            <p:nvPr/>
          </p:nvSpPr>
          <p:spPr>
            <a:xfrm>
              <a:off x="803059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2" name="Google Shape;1982;p10"/>
            <p:cNvSpPr/>
            <p:nvPr/>
          </p:nvSpPr>
          <p:spPr>
            <a:xfrm>
              <a:off x="850745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3" name="Google Shape;1983;p10"/>
            <p:cNvSpPr/>
            <p:nvPr/>
          </p:nvSpPr>
          <p:spPr>
            <a:xfrm>
              <a:off x="898432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4" name="Google Shape;1984;p10"/>
            <p:cNvSpPr/>
            <p:nvPr/>
          </p:nvSpPr>
          <p:spPr>
            <a:xfrm>
              <a:off x="589207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5" name="Google Shape;1985;p10"/>
            <p:cNvSpPr/>
            <p:nvPr/>
          </p:nvSpPr>
          <p:spPr>
            <a:xfrm>
              <a:off x="636894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6" name="Google Shape;1986;p10"/>
            <p:cNvSpPr/>
            <p:nvPr/>
          </p:nvSpPr>
          <p:spPr>
            <a:xfrm>
              <a:off x="684580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7" name="Google Shape;1987;p10"/>
            <p:cNvSpPr/>
            <p:nvPr/>
          </p:nvSpPr>
          <p:spPr>
            <a:xfrm>
              <a:off x="732266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8" name="Google Shape;1988;p10"/>
            <p:cNvSpPr/>
            <p:nvPr/>
          </p:nvSpPr>
          <p:spPr>
            <a:xfrm>
              <a:off x="779953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9" name="Google Shape;1989;p10"/>
            <p:cNvSpPr/>
            <p:nvPr/>
          </p:nvSpPr>
          <p:spPr>
            <a:xfrm>
              <a:off x="827639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0" name="Google Shape;1990;p10"/>
            <p:cNvSpPr/>
            <p:nvPr/>
          </p:nvSpPr>
          <p:spPr>
            <a:xfrm>
              <a:off x="875326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1" name="Google Shape;1991;p10"/>
            <p:cNvSpPr/>
            <p:nvPr/>
          </p:nvSpPr>
          <p:spPr>
            <a:xfrm>
              <a:off x="612313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2" name="Google Shape;1992;p10"/>
            <p:cNvSpPr/>
            <p:nvPr/>
          </p:nvSpPr>
          <p:spPr>
            <a:xfrm>
              <a:off x="660000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3" name="Google Shape;1993;p10"/>
            <p:cNvSpPr/>
            <p:nvPr/>
          </p:nvSpPr>
          <p:spPr>
            <a:xfrm>
              <a:off x="707686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4" name="Google Shape;1994;p10"/>
            <p:cNvSpPr/>
            <p:nvPr/>
          </p:nvSpPr>
          <p:spPr>
            <a:xfrm>
              <a:off x="755372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5" name="Google Shape;1995;p10"/>
            <p:cNvSpPr/>
            <p:nvPr/>
          </p:nvSpPr>
          <p:spPr>
            <a:xfrm>
              <a:off x="803059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6" name="Google Shape;1996;p10"/>
            <p:cNvSpPr/>
            <p:nvPr/>
          </p:nvSpPr>
          <p:spPr>
            <a:xfrm>
              <a:off x="850745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7" name="Google Shape;1997;p10"/>
            <p:cNvSpPr/>
            <p:nvPr/>
          </p:nvSpPr>
          <p:spPr>
            <a:xfrm>
              <a:off x="898432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8" name="Google Shape;1998;p10"/>
            <p:cNvSpPr/>
            <p:nvPr/>
          </p:nvSpPr>
          <p:spPr>
            <a:xfrm>
              <a:off x="589207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9" name="Google Shape;1999;p10"/>
            <p:cNvSpPr/>
            <p:nvPr/>
          </p:nvSpPr>
          <p:spPr>
            <a:xfrm>
              <a:off x="636894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0" name="Google Shape;2000;p10"/>
            <p:cNvSpPr/>
            <p:nvPr/>
          </p:nvSpPr>
          <p:spPr>
            <a:xfrm>
              <a:off x="684580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1" name="Google Shape;2001;p10"/>
            <p:cNvSpPr/>
            <p:nvPr/>
          </p:nvSpPr>
          <p:spPr>
            <a:xfrm>
              <a:off x="732266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2" name="Google Shape;2002;p10"/>
            <p:cNvSpPr/>
            <p:nvPr/>
          </p:nvSpPr>
          <p:spPr>
            <a:xfrm>
              <a:off x="779953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3" name="Google Shape;2003;p10"/>
            <p:cNvSpPr/>
            <p:nvPr/>
          </p:nvSpPr>
          <p:spPr>
            <a:xfrm>
              <a:off x="827639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4" name="Google Shape;2004;p10"/>
            <p:cNvSpPr/>
            <p:nvPr/>
          </p:nvSpPr>
          <p:spPr>
            <a:xfrm>
              <a:off x="875326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005" name="Google Shape;2005;p10"/>
          <p:cNvSpPr/>
          <p:nvPr/>
        </p:nvSpPr>
        <p:spPr>
          <a:xfrm>
            <a:off x="19293" y="0"/>
            <a:ext cx="3132065" cy="6858000"/>
          </a:xfrm>
          <a:prstGeom prst="rect">
            <a:avLst/>
          </a:prstGeom>
          <a:solidFill>
            <a:srgbClr val="B08BBD"/>
          </a:solidFill>
          <a:ln w="889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06" name="Google Shape;2006;p10"/>
          <p:cNvCxnSpPr/>
          <p:nvPr/>
        </p:nvCxnSpPr>
        <p:spPr>
          <a:xfrm flipH="1">
            <a:off x="42993" y="1"/>
            <a:ext cx="241371" cy="317139"/>
          </a:xfrm>
          <a:prstGeom prst="straightConnector1">
            <a:avLst/>
          </a:prstGeom>
          <a:noFill/>
          <a:ln w="73025" cap="flat" cmpd="sng">
            <a:solidFill>
              <a:schemeClr val="dk1"/>
            </a:solidFill>
            <a:prstDash val="solid"/>
            <a:miter lim="800000"/>
            <a:headEnd type="none" w="sm" len="sm"/>
            <a:tailEnd type="none" w="sm" len="sm"/>
          </a:ln>
        </p:spPr>
      </p:cxnSp>
      <p:cxnSp>
        <p:nvCxnSpPr>
          <p:cNvPr id="2007" name="Google Shape;2007;p10"/>
          <p:cNvCxnSpPr/>
          <p:nvPr/>
        </p:nvCxnSpPr>
        <p:spPr>
          <a:xfrm flipH="1">
            <a:off x="2175" y="35549"/>
            <a:ext cx="533364" cy="655216"/>
          </a:xfrm>
          <a:prstGeom prst="straightConnector1">
            <a:avLst/>
          </a:prstGeom>
          <a:noFill/>
          <a:ln w="73025" cap="flat" cmpd="sng">
            <a:solidFill>
              <a:schemeClr val="dk1"/>
            </a:solidFill>
            <a:prstDash val="solid"/>
            <a:miter lim="800000"/>
            <a:headEnd type="none" w="sm" len="sm"/>
            <a:tailEnd type="none" w="sm" len="sm"/>
          </a:ln>
        </p:spPr>
      </p:cxnSp>
      <p:cxnSp>
        <p:nvCxnSpPr>
          <p:cNvPr id="2008" name="Google Shape;2008;p10"/>
          <p:cNvCxnSpPr/>
          <p:nvPr/>
        </p:nvCxnSpPr>
        <p:spPr>
          <a:xfrm flipH="1">
            <a:off x="37283" y="29148"/>
            <a:ext cx="808452" cy="928997"/>
          </a:xfrm>
          <a:prstGeom prst="straightConnector1">
            <a:avLst/>
          </a:prstGeom>
          <a:noFill/>
          <a:ln w="73025" cap="flat" cmpd="sng">
            <a:solidFill>
              <a:schemeClr val="dk1"/>
            </a:solidFill>
            <a:prstDash val="solid"/>
            <a:miter lim="800000"/>
            <a:headEnd type="none" w="sm" len="sm"/>
            <a:tailEnd type="none" w="sm" len="sm"/>
          </a:ln>
        </p:spPr>
      </p:cxnSp>
      <p:cxnSp>
        <p:nvCxnSpPr>
          <p:cNvPr id="2009" name="Google Shape;2009;p10"/>
          <p:cNvCxnSpPr/>
          <p:nvPr/>
        </p:nvCxnSpPr>
        <p:spPr>
          <a:xfrm flipH="1">
            <a:off x="21967" y="14748"/>
            <a:ext cx="1078320" cy="1335636"/>
          </a:xfrm>
          <a:prstGeom prst="straightConnector1">
            <a:avLst/>
          </a:prstGeom>
          <a:noFill/>
          <a:ln w="73025" cap="flat" cmpd="sng">
            <a:solidFill>
              <a:schemeClr val="dk1"/>
            </a:solidFill>
            <a:prstDash val="solid"/>
            <a:miter lim="800000"/>
            <a:headEnd type="none" w="sm" len="sm"/>
            <a:tailEnd type="none" w="sm" len="sm"/>
          </a:ln>
        </p:spPr>
      </p:cxnSp>
      <p:cxnSp>
        <p:nvCxnSpPr>
          <p:cNvPr id="2010" name="Google Shape;2010;p10"/>
          <p:cNvCxnSpPr/>
          <p:nvPr/>
        </p:nvCxnSpPr>
        <p:spPr>
          <a:xfrm flipH="1">
            <a:off x="19292" y="13597"/>
            <a:ext cx="1382163" cy="1648209"/>
          </a:xfrm>
          <a:prstGeom prst="straightConnector1">
            <a:avLst/>
          </a:prstGeom>
          <a:noFill/>
          <a:ln w="73025" cap="flat" cmpd="sng">
            <a:solidFill>
              <a:schemeClr val="dk1"/>
            </a:solidFill>
            <a:prstDash val="solid"/>
            <a:miter lim="800000"/>
            <a:headEnd type="none" w="sm" len="sm"/>
            <a:tailEnd type="none" w="sm" len="sm"/>
          </a:ln>
        </p:spPr>
      </p:cxnSp>
      <p:cxnSp>
        <p:nvCxnSpPr>
          <p:cNvPr id="2011" name="Google Shape;2011;p10"/>
          <p:cNvCxnSpPr/>
          <p:nvPr/>
        </p:nvCxnSpPr>
        <p:spPr>
          <a:xfrm flipH="1">
            <a:off x="28493" y="13597"/>
            <a:ext cx="1666723" cy="2014658"/>
          </a:xfrm>
          <a:prstGeom prst="straightConnector1">
            <a:avLst/>
          </a:prstGeom>
          <a:noFill/>
          <a:ln w="73025" cap="flat" cmpd="sng">
            <a:solidFill>
              <a:schemeClr val="dk1"/>
            </a:solidFill>
            <a:prstDash val="solid"/>
            <a:miter lim="800000"/>
            <a:headEnd type="none" w="sm" len="sm"/>
            <a:tailEnd type="none" w="sm" len="sm"/>
          </a:ln>
        </p:spPr>
      </p:cxnSp>
      <p:cxnSp>
        <p:nvCxnSpPr>
          <p:cNvPr id="2012" name="Google Shape;2012;p10"/>
          <p:cNvCxnSpPr/>
          <p:nvPr/>
        </p:nvCxnSpPr>
        <p:spPr>
          <a:xfrm flipH="1">
            <a:off x="21856" y="0"/>
            <a:ext cx="2000451" cy="2464096"/>
          </a:xfrm>
          <a:prstGeom prst="straightConnector1">
            <a:avLst/>
          </a:prstGeom>
          <a:noFill/>
          <a:ln w="73025" cap="flat" cmpd="sng">
            <a:solidFill>
              <a:schemeClr val="dk1"/>
            </a:solidFill>
            <a:prstDash val="solid"/>
            <a:miter lim="800000"/>
            <a:headEnd type="none" w="sm" len="sm"/>
            <a:tailEnd type="none" w="sm" len="sm"/>
          </a:ln>
        </p:spPr>
      </p:cxnSp>
      <p:cxnSp>
        <p:nvCxnSpPr>
          <p:cNvPr id="2013" name="Google Shape;2013;p10"/>
          <p:cNvCxnSpPr/>
          <p:nvPr/>
        </p:nvCxnSpPr>
        <p:spPr>
          <a:xfrm flipH="1">
            <a:off x="42993" y="17129"/>
            <a:ext cx="2256170" cy="2830078"/>
          </a:xfrm>
          <a:prstGeom prst="straightConnector1">
            <a:avLst/>
          </a:prstGeom>
          <a:noFill/>
          <a:ln w="73025" cap="flat" cmpd="sng">
            <a:solidFill>
              <a:schemeClr val="dk1"/>
            </a:solidFill>
            <a:prstDash val="solid"/>
            <a:miter lim="800000"/>
            <a:headEnd type="none" w="sm" len="sm"/>
            <a:tailEnd type="none" w="sm" len="sm"/>
          </a:ln>
        </p:spPr>
      </p:cxnSp>
      <p:cxnSp>
        <p:nvCxnSpPr>
          <p:cNvPr id="2014" name="Google Shape;2014;p10"/>
          <p:cNvCxnSpPr/>
          <p:nvPr/>
        </p:nvCxnSpPr>
        <p:spPr>
          <a:xfrm flipH="1">
            <a:off x="18546" y="1"/>
            <a:ext cx="2580511" cy="3287812"/>
          </a:xfrm>
          <a:prstGeom prst="straightConnector1">
            <a:avLst/>
          </a:prstGeom>
          <a:noFill/>
          <a:ln w="73025" cap="flat" cmpd="sng">
            <a:solidFill>
              <a:schemeClr val="dk1"/>
            </a:solidFill>
            <a:prstDash val="solid"/>
            <a:miter lim="800000"/>
            <a:headEnd type="none" w="sm" len="sm"/>
            <a:tailEnd type="none" w="sm" len="sm"/>
          </a:ln>
        </p:spPr>
      </p:cxnSp>
      <p:cxnSp>
        <p:nvCxnSpPr>
          <p:cNvPr id="2015" name="Google Shape;2015;p10"/>
          <p:cNvCxnSpPr/>
          <p:nvPr/>
        </p:nvCxnSpPr>
        <p:spPr>
          <a:xfrm flipH="1">
            <a:off x="-6683" y="14748"/>
            <a:ext cx="2885471" cy="3639034"/>
          </a:xfrm>
          <a:prstGeom prst="straightConnector1">
            <a:avLst/>
          </a:prstGeom>
          <a:noFill/>
          <a:ln w="73025" cap="flat" cmpd="sng">
            <a:solidFill>
              <a:schemeClr val="dk1"/>
            </a:solidFill>
            <a:prstDash val="solid"/>
            <a:miter lim="800000"/>
            <a:headEnd type="none" w="sm" len="sm"/>
            <a:tailEnd type="none" w="sm" len="sm"/>
          </a:ln>
        </p:spPr>
      </p:cxnSp>
      <p:cxnSp>
        <p:nvCxnSpPr>
          <p:cNvPr id="2016" name="Google Shape;2016;p10"/>
          <p:cNvCxnSpPr/>
          <p:nvPr/>
        </p:nvCxnSpPr>
        <p:spPr>
          <a:xfrm flipH="1">
            <a:off x="-6683" y="1"/>
            <a:ext cx="3158041" cy="3968622"/>
          </a:xfrm>
          <a:prstGeom prst="straightConnector1">
            <a:avLst/>
          </a:prstGeom>
          <a:noFill/>
          <a:ln w="73025" cap="flat" cmpd="sng">
            <a:solidFill>
              <a:schemeClr val="dk1"/>
            </a:solidFill>
            <a:prstDash val="solid"/>
            <a:miter lim="800000"/>
            <a:headEnd type="none" w="sm" len="sm"/>
            <a:tailEnd type="none" w="sm" len="sm"/>
          </a:ln>
        </p:spPr>
      </p:cxnSp>
      <p:cxnSp>
        <p:nvCxnSpPr>
          <p:cNvPr id="2017" name="Google Shape;2017;p10"/>
          <p:cNvCxnSpPr/>
          <p:nvPr/>
        </p:nvCxnSpPr>
        <p:spPr>
          <a:xfrm flipH="1">
            <a:off x="18546" y="373626"/>
            <a:ext cx="3137239" cy="3899367"/>
          </a:xfrm>
          <a:prstGeom prst="straightConnector1">
            <a:avLst/>
          </a:prstGeom>
          <a:noFill/>
          <a:ln w="73025" cap="flat" cmpd="sng">
            <a:solidFill>
              <a:schemeClr val="dk1"/>
            </a:solidFill>
            <a:prstDash val="solid"/>
            <a:miter lim="800000"/>
            <a:headEnd type="none" w="sm" len="sm"/>
            <a:tailEnd type="none" w="sm" len="sm"/>
          </a:ln>
        </p:spPr>
      </p:cxnSp>
      <p:cxnSp>
        <p:nvCxnSpPr>
          <p:cNvPr id="2018" name="Google Shape;2018;p10"/>
          <p:cNvCxnSpPr/>
          <p:nvPr/>
        </p:nvCxnSpPr>
        <p:spPr>
          <a:xfrm flipH="1">
            <a:off x="14119" y="771415"/>
            <a:ext cx="3141665" cy="3858075"/>
          </a:xfrm>
          <a:prstGeom prst="straightConnector1">
            <a:avLst/>
          </a:prstGeom>
          <a:noFill/>
          <a:ln w="73025" cap="flat" cmpd="sng">
            <a:solidFill>
              <a:schemeClr val="dk1"/>
            </a:solidFill>
            <a:prstDash val="solid"/>
            <a:miter lim="800000"/>
            <a:headEnd type="none" w="sm" len="sm"/>
            <a:tailEnd type="none" w="sm" len="sm"/>
          </a:ln>
        </p:spPr>
      </p:cxnSp>
      <p:cxnSp>
        <p:nvCxnSpPr>
          <p:cNvPr id="2019" name="Google Shape;2019;p10"/>
          <p:cNvCxnSpPr/>
          <p:nvPr/>
        </p:nvCxnSpPr>
        <p:spPr>
          <a:xfrm flipH="1">
            <a:off x="14119" y="1082064"/>
            <a:ext cx="3153610" cy="3849568"/>
          </a:xfrm>
          <a:prstGeom prst="straightConnector1">
            <a:avLst/>
          </a:prstGeom>
          <a:noFill/>
          <a:ln w="73025" cap="flat" cmpd="sng">
            <a:solidFill>
              <a:schemeClr val="dk1"/>
            </a:solidFill>
            <a:prstDash val="solid"/>
            <a:miter lim="800000"/>
            <a:headEnd type="none" w="sm" len="sm"/>
            <a:tailEnd type="none" w="sm" len="sm"/>
          </a:ln>
        </p:spPr>
      </p:cxnSp>
      <p:cxnSp>
        <p:nvCxnSpPr>
          <p:cNvPr id="2020" name="Google Shape;2020;p10"/>
          <p:cNvCxnSpPr/>
          <p:nvPr/>
        </p:nvCxnSpPr>
        <p:spPr>
          <a:xfrm flipH="1">
            <a:off x="34917" y="1484502"/>
            <a:ext cx="3087899" cy="3757779"/>
          </a:xfrm>
          <a:prstGeom prst="straightConnector1">
            <a:avLst/>
          </a:prstGeom>
          <a:noFill/>
          <a:ln w="73025" cap="flat" cmpd="sng">
            <a:solidFill>
              <a:schemeClr val="dk1"/>
            </a:solidFill>
            <a:prstDash val="solid"/>
            <a:miter lim="800000"/>
            <a:headEnd type="none" w="sm" len="sm"/>
            <a:tailEnd type="none" w="sm" len="sm"/>
          </a:ln>
        </p:spPr>
      </p:cxnSp>
      <p:cxnSp>
        <p:nvCxnSpPr>
          <p:cNvPr id="2021" name="Google Shape;2021;p10"/>
          <p:cNvCxnSpPr/>
          <p:nvPr/>
        </p:nvCxnSpPr>
        <p:spPr>
          <a:xfrm flipH="1">
            <a:off x="2175" y="1797607"/>
            <a:ext cx="3144764" cy="3751826"/>
          </a:xfrm>
          <a:prstGeom prst="straightConnector1">
            <a:avLst/>
          </a:prstGeom>
          <a:noFill/>
          <a:ln w="73025" cap="flat" cmpd="sng">
            <a:solidFill>
              <a:schemeClr val="dk1"/>
            </a:solidFill>
            <a:prstDash val="solid"/>
            <a:miter lim="800000"/>
            <a:headEnd type="none" w="sm" len="sm"/>
            <a:tailEnd type="none" w="sm" len="sm"/>
          </a:ln>
        </p:spPr>
      </p:cxnSp>
      <p:cxnSp>
        <p:nvCxnSpPr>
          <p:cNvPr id="2022" name="Google Shape;2022;p10"/>
          <p:cNvCxnSpPr/>
          <p:nvPr/>
        </p:nvCxnSpPr>
        <p:spPr>
          <a:xfrm flipH="1">
            <a:off x="-1150" y="2106782"/>
            <a:ext cx="3163359" cy="3755756"/>
          </a:xfrm>
          <a:prstGeom prst="straightConnector1">
            <a:avLst/>
          </a:prstGeom>
          <a:noFill/>
          <a:ln w="73025" cap="flat" cmpd="sng">
            <a:solidFill>
              <a:schemeClr val="dk1"/>
            </a:solidFill>
            <a:prstDash val="solid"/>
            <a:miter lim="800000"/>
            <a:headEnd type="none" w="sm" len="sm"/>
            <a:tailEnd type="none" w="sm" len="sm"/>
          </a:ln>
        </p:spPr>
      </p:cxnSp>
      <p:cxnSp>
        <p:nvCxnSpPr>
          <p:cNvPr id="2023" name="Google Shape;2023;p10"/>
          <p:cNvCxnSpPr/>
          <p:nvPr/>
        </p:nvCxnSpPr>
        <p:spPr>
          <a:xfrm flipH="1">
            <a:off x="-6683" y="2439806"/>
            <a:ext cx="3166969" cy="3825170"/>
          </a:xfrm>
          <a:prstGeom prst="straightConnector1">
            <a:avLst/>
          </a:prstGeom>
          <a:noFill/>
          <a:ln w="73025" cap="flat" cmpd="sng">
            <a:solidFill>
              <a:schemeClr val="dk1"/>
            </a:solidFill>
            <a:prstDash val="solid"/>
            <a:miter lim="800000"/>
            <a:headEnd type="none" w="sm" len="sm"/>
            <a:tailEnd type="none" w="sm" len="sm"/>
          </a:ln>
        </p:spPr>
      </p:cxnSp>
      <p:cxnSp>
        <p:nvCxnSpPr>
          <p:cNvPr id="2024" name="Google Shape;2024;p10"/>
          <p:cNvCxnSpPr/>
          <p:nvPr/>
        </p:nvCxnSpPr>
        <p:spPr>
          <a:xfrm flipH="1">
            <a:off x="34917" y="2776562"/>
            <a:ext cx="3127293" cy="3751843"/>
          </a:xfrm>
          <a:prstGeom prst="straightConnector1">
            <a:avLst/>
          </a:prstGeom>
          <a:noFill/>
          <a:ln w="73025" cap="flat" cmpd="sng">
            <a:solidFill>
              <a:schemeClr val="dk1"/>
            </a:solidFill>
            <a:prstDash val="solid"/>
            <a:miter lim="800000"/>
            <a:headEnd type="none" w="sm" len="sm"/>
            <a:tailEnd type="none" w="sm" len="sm"/>
          </a:ln>
        </p:spPr>
      </p:cxnSp>
      <p:cxnSp>
        <p:nvCxnSpPr>
          <p:cNvPr id="2025" name="Google Shape;2025;p10"/>
          <p:cNvCxnSpPr/>
          <p:nvPr/>
        </p:nvCxnSpPr>
        <p:spPr>
          <a:xfrm flipH="1">
            <a:off x="8600" y="3111834"/>
            <a:ext cx="3158074" cy="3759762"/>
          </a:xfrm>
          <a:prstGeom prst="straightConnector1">
            <a:avLst/>
          </a:prstGeom>
          <a:noFill/>
          <a:ln w="73025" cap="flat" cmpd="sng">
            <a:solidFill>
              <a:schemeClr val="dk1"/>
            </a:solidFill>
            <a:prstDash val="solid"/>
            <a:miter lim="800000"/>
            <a:headEnd type="none" w="sm" len="sm"/>
            <a:tailEnd type="none" w="sm" len="sm"/>
          </a:ln>
        </p:spPr>
      </p:cxnSp>
      <p:cxnSp>
        <p:nvCxnSpPr>
          <p:cNvPr id="2026" name="Google Shape;2026;p10"/>
          <p:cNvCxnSpPr/>
          <p:nvPr/>
        </p:nvCxnSpPr>
        <p:spPr>
          <a:xfrm flipH="1">
            <a:off x="284363" y="3474767"/>
            <a:ext cx="2853737" cy="3419615"/>
          </a:xfrm>
          <a:prstGeom prst="straightConnector1">
            <a:avLst/>
          </a:prstGeom>
          <a:noFill/>
          <a:ln w="73025" cap="flat" cmpd="sng">
            <a:solidFill>
              <a:schemeClr val="dk1"/>
            </a:solidFill>
            <a:prstDash val="solid"/>
            <a:miter lim="800000"/>
            <a:headEnd type="none" w="sm" len="sm"/>
            <a:tailEnd type="none" w="sm" len="sm"/>
          </a:ln>
        </p:spPr>
      </p:cxnSp>
      <p:cxnSp>
        <p:nvCxnSpPr>
          <p:cNvPr id="2027" name="Google Shape;2027;p10"/>
          <p:cNvCxnSpPr/>
          <p:nvPr/>
        </p:nvCxnSpPr>
        <p:spPr>
          <a:xfrm flipH="1">
            <a:off x="642722" y="3820272"/>
            <a:ext cx="2495378" cy="3055919"/>
          </a:xfrm>
          <a:prstGeom prst="straightConnector1">
            <a:avLst/>
          </a:prstGeom>
          <a:noFill/>
          <a:ln w="73025" cap="flat" cmpd="sng">
            <a:solidFill>
              <a:schemeClr val="dk1"/>
            </a:solidFill>
            <a:prstDash val="solid"/>
            <a:miter lim="800000"/>
            <a:headEnd type="none" w="sm" len="sm"/>
            <a:tailEnd type="none" w="sm" len="sm"/>
          </a:ln>
        </p:spPr>
      </p:cxnSp>
      <p:cxnSp>
        <p:nvCxnSpPr>
          <p:cNvPr id="2028" name="Google Shape;2028;p10"/>
          <p:cNvCxnSpPr/>
          <p:nvPr/>
        </p:nvCxnSpPr>
        <p:spPr>
          <a:xfrm flipH="1">
            <a:off x="938644" y="4158578"/>
            <a:ext cx="2225775" cy="2682293"/>
          </a:xfrm>
          <a:prstGeom prst="straightConnector1">
            <a:avLst/>
          </a:prstGeom>
          <a:noFill/>
          <a:ln w="73025" cap="flat" cmpd="sng">
            <a:solidFill>
              <a:schemeClr val="dk1"/>
            </a:solidFill>
            <a:prstDash val="solid"/>
            <a:miter lim="800000"/>
            <a:headEnd type="none" w="sm" len="sm"/>
            <a:tailEnd type="none" w="sm" len="sm"/>
          </a:ln>
        </p:spPr>
      </p:cxnSp>
      <p:cxnSp>
        <p:nvCxnSpPr>
          <p:cNvPr id="2029" name="Google Shape;2029;p10"/>
          <p:cNvCxnSpPr/>
          <p:nvPr/>
        </p:nvCxnSpPr>
        <p:spPr>
          <a:xfrm flipH="1">
            <a:off x="1180344" y="4528487"/>
            <a:ext cx="2005919" cy="2343109"/>
          </a:xfrm>
          <a:prstGeom prst="straightConnector1">
            <a:avLst/>
          </a:prstGeom>
          <a:noFill/>
          <a:ln w="73025" cap="flat" cmpd="sng">
            <a:solidFill>
              <a:schemeClr val="dk1"/>
            </a:solidFill>
            <a:prstDash val="solid"/>
            <a:miter lim="800000"/>
            <a:headEnd type="none" w="sm" len="sm"/>
            <a:tailEnd type="none" w="sm" len="sm"/>
          </a:ln>
        </p:spPr>
      </p:cxnSp>
      <p:cxnSp>
        <p:nvCxnSpPr>
          <p:cNvPr id="2030" name="Google Shape;2030;p10"/>
          <p:cNvCxnSpPr>
            <a:endCxn id="2005" idx="2"/>
          </p:cNvCxnSpPr>
          <p:nvPr/>
        </p:nvCxnSpPr>
        <p:spPr>
          <a:xfrm flipH="1">
            <a:off x="1585326" y="4945500"/>
            <a:ext cx="1559400" cy="1912500"/>
          </a:xfrm>
          <a:prstGeom prst="straightConnector1">
            <a:avLst/>
          </a:prstGeom>
          <a:noFill/>
          <a:ln w="73025" cap="flat" cmpd="sng">
            <a:solidFill>
              <a:schemeClr val="dk1"/>
            </a:solidFill>
            <a:prstDash val="solid"/>
            <a:miter lim="800000"/>
            <a:headEnd type="none" w="sm" len="sm"/>
            <a:tailEnd type="none" w="sm" len="sm"/>
          </a:ln>
        </p:spPr>
      </p:cxnSp>
      <p:cxnSp>
        <p:nvCxnSpPr>
          <p:cNvPr id="2031" name="Google Shape;2031;p10"/>
          <p:cNvCxnSpPr/>
          <p:nvPr/>
        </p:nvCxnSpPr>
        <p:spPr>
          <a:xfrm flipH="1">
            <a:off x="1890411" y="5274701"/>
            <a:ext cx="1257973" cy="1596400"/>
          </a:xfrm>
          <a:prstGeom prst="straightConnector1">
            <a:avLst/>
          </a:prstGeom>
          <a:noFill/>
          <a:ln w="73025" cap="flat" cmpd="sng">
            <a:solidFill>
              <a:schemeClr val="dk1"/>
            </a:solidFill>
            <a:prstDash val="solid"/>
            <a:miter lim="800000"/>
            <a:headEnd type="none" w="sm" len="sm"/>
            <a:tailEnd type="none" w="sm" len="sm"/>
          </a:ln>
        </p:spPr>
      </p:cxnSp>
      <p:cxnSp>
        <p:nvCxnSpPr>
          <p:cNvPr id="2032" name="Google Shape;2032;p10"/>
          <p:cNvCxnSpPr/>
          <p:nvPr/>
        </p:nvCxnSpPr>
        <p:spPr>
          <a:xfrm flipH="1">
            <a:off x="2183303" y="5663121"/>
            <a:ext cx="951926" cy="1231261"/>
          </a:xfrm>
          <a:prstGeom prst="straightConnector1">
            <a:avLst/>
          </a:prstGeom>
          <a:noFill/>
          <a:ln w="73025" cap="flat" cmpd="sng">
            <a:solidFill>
              <a:schemeClr val="dk1"/>
            </a:solidFill>
            <a:prstDash val="solid"/>
            <a:miter lim="800000"/>
            <a:headEnd type="none" w="sm" len="sm"/>
            <a:tailEnd type="none" w="sm" len="sm"/>
          </a:ln>
        </p:spPr>
      </p:cxnSp>
      <p:cxnSp>
        <p:nvCxnSpPr>
          <p:cNvPr id="2033" name="Google Shape;2033;p10"/>
          <p:cNvCxnSpPr/>
          <p:nvPr/>
        </p:nvCxnSpPr>
        <p:spPr>
          <a:xfrm flipH="1">
            <a:off x="2519397" y="6013695"/>
            <a:ext cx="615832" cy="849982"/>
          </a:xfrm>
          <a:prstGeom prst="straightConnector1">
            <a:avLst/>
          </a:prstGeom>
          <a:noFill/>
          <a:ln w="73025" cap="flat" cmpd="sng">
            <a:solidFill>
              <a:schemeClr val="dk1"/>
            </a:solidFill>
            <a:prstDash val="solid"/>
            <a:miter lim="800000"/>
            <a:headEnd type="none" w="sm" len="sm"/>
            <a:tailEnd type="none" w="sm" len="sm"/>
          </a:ln>
        </p:spPr>
      </p:cxnSp>
      <p:cxnSp>
        <p:nvCxnSpPr>
          <p:cNvPr id="2034" name="Google Shape;2034;p10"/>
          <p:cNvCxnSpPr/>
          <p:nvPr/>
        </p:nvCxnSpPr>
        <p:spPr>
          <a:xfrm flipH="1">
            <a:off x="2795912" y="6351489"/>
            <a:ext cx="380557" cy="512188"/>
          </a:xfrm>
          <a:prstGeom prst="straightConnector1">
            <a:avLst/>
          </a:prstGeom>
          <a:noFill/>
          <a:ln w="730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400618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050_Carter_Template_SlidesMania_4" preserve="1">
  <p:cSld name="0050_Carter_Template_SlidesMania_4">
    <p:spTree>
      <p:nvGrpSpPr>
        <p:cNvPr id="1" name="Shape 2035"/>
        <p:cNvGrpSpPr/>
        <p:nvPr/>
      </p:nvGrpSpPr>
      <p:grpSpPr>
        <a:xfrm>
          <a:off x="0" y="0"/>
          <a:ext cx="0" cy="0"/>
          <a:chOff x="0" y="0"/>
          <a:chExt cx="0" cy="0"/>
        </a:xfrm>
      </p:grpSpPr>
      <p:sp>
        <p:nvSpPr>
          <p:cNvPr id="2036" name="Google Shape;2036;p11"/>
          <p:cNvSpPr/>
          <p:nvPr/>
        </p:nvSpPr>
        <p:spPr>
          <a:xfrm>
            <a:off x="22708" y="42285"/>
            <a:ext cx="6096000" cy="6858000"/>
          </a:xfrm>
          <a:prstGeom prst="rect">
            <a:avLst/>
          </a:prstGeom>
          <a:solidFill>
            <a:srgbClr val="B08BBD"/>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7" name="Google Shape;2037;p11"/>
          <p:cNvSpPr/>
          <p:nvPr/>
        </p:nvSpPr>
        <p:spPr>
          <a:xfrm>
            <a:off x="6118708" y="42285"/>
            <a:ext cx="6096000" cy="6858000"/>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38" name="Google Shape;2038;p11"/>
          <p:cNvGrpSpPr/>
          <p:nvPr/>
        </p:nvGrpSpPr>
        <p:grpSpPr>
          <a:xfrm>
            <a:off x="21186" y="29496"/>
            <a:ext cx="12169292" cy="1858297"/>
            <a:chOff x="22708" y="2499851"/>
            <a:chExt cx="12169292" cy="1858297"/>
          </a:xfrm>
        </p:grpSpPr>
        <p:sp>
          <p:nvSpPr>
            <p:cNvPr id="2039" name="Google Shape;2039;p11"/>
            <p:cNvSpPr/>
            <p:nvPr/>
          </p:nvSpPr>
          <p:spPr>
            <a:xfrm>
              <a:off x="22708" y="2499851"/>
              <a:ext cx="12169292" cy="1858297"/>
            </a:xfrm>
            <a:prstGeom prst="rect">
              <a:avLst/>
            </a:prstGeom>
            <a:solidFill>
              <a:schemeClr val="lt1"/>
            </a:solidFill>
            <a:ln w="952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0" name="Google Shape;2040;p11"/>
            <p:cNvSpPr/>
            <p:nvPr/>
          </p:nvSpPr>
          <p:spPr>
            <a:xfrm>
              <a:off x="41295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1" name="Google Shape;2041;p11"/>
            <p:cNvSpPr/>
            <p:nvPr/>
          </p:nvSpPr>
          <p:spPr>
            <a:xfrm>
              <a:off x="88981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2" name="Google Shape;2042;p11"/>
            <p:cNvSpPr/>
            <p:nvPr/>
          </p:nvSpPr>
          <p:spPr>
            <a:xfrm>
              <a:off x="13666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3" name="Google Shape;2043;p11"/>
            <p:cNvSpPr/>
            <p:nvPr/>
          </p:nvSpPr>
          <p:spPr>
            <a:xfrm>
              <a:off x="184354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4" name="Google Shape;2044;p11"/>
            <p:cNvSpPr/>
            <p:nvPr/>
          </p:nvSpPr>
          <p:spPr>
            <a:xfrm>
              <a:off x="232041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5" name="Google Shape;2045;p11"/>
            <p:cNvSpPr/>
            <p:nvPr/>
          </p:nvSpPr>
          <p:spPr>
            <a:xfrm>
              <a:off x="279727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6" name="Google Shape;2046;p11"/>
            <p:cNvSpPr/>
            <p:nvPr/>
          </p:nvSpPr>
          <p:spPr>
            <a:xfrm>
              <a:off x="327413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7" name="Google Shape;2047;p11"/>
            <p:cNvSpPr/>
            <p:nvPr/>
          </p:nvSpPr>
          <p:spPr>
            <a:xfrm>
              <a:off x="375100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8" name="Google Shape;2048;p11"/>
            <p:cNvSpPr/>
            <p:nvPr/>
          </p:nvSpPr>
          <p:spPr>
            <a:xfrm>
              <a:off x="4227866"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9" name="Google Shape;2049;p11"/>
            <p:cNvSpPr/>
            <p:nvPr/>
          </p:nvSpPr>
          <p:spPr>
            <a:xfrm>
              <a:off x="4704730"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0" name="Google Shape;2050;p11"/>
            <p:cNvSpPr/>
            <p:nvPr/>
          </p:nvSpPr>
          <p:spPr>
            <a:xfrm>
              <a:off x="5181594"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1" name="Google Shape;2051;p11"/>
            <p:cNvSpPr/>
            <p:nvPr/>
          </p:nvSpPr>
          <p:spPr>
            <a:xfrm>
              <a:off x="5658458"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2" name="Google Shape;2052;p11"/>
            <p:cNvSpPr/>
            <p:nvPr/>
          </p:nvSpPr>
          <p:spPr>
            <a:xfrm>
              <a:off x="18189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3" name="Google Shape;2053;p11"/>
            <p:cNvSpPr/>
            <p:nvPr/>
          </p:nvSpPr>
          <p:spPr>
            <a:xfrm>
              <a:off x="65875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4" name="Google Shape;2054;p11"/>
            <p:cNvSpPr/>
            <p:nvPr/>
          </p:nvSpPr>
          <p:spPr>
            <a:xfrm>
              <a:off x="11356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5" name="Google Shape;2055;p11"/>
            <p:cNvSpPr/>
            <p:nvPr/>
          </p:nvSpPr>
          <p:spPr>
            <a:xfrm>
              <a:off x="161248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6" name="Google Shape;2056;p11"/>
            <p:cNvSpPr/>
            <p:nvPr/>
          </p:nvSpPr>
          <p:spPr>
            <a:xfrm>
              <a:off x="208935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7" name="Google Shape;2057;p11"/>
            <p:cNvSpPr/>
            <p:nvPr/>
          </p:nvSpPr>
          <p:spPr>
            <a:xfrm>
              <a:off x="256621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8" name="Google Shape;2058;p11"/>
            <p:cNvSpPr/>
            <p:nvPr/>
          </p:nvSpPr>
          <p:spPr>
            <a:xfrm>
              <a:off x="304307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9" name="Google Shape;2059;p11"/>
            <p:cNvSpPr/>
            <p:nvPr/>
          </p:nvSpPr>
          <p:spPr>
            <a:xfrm>
              <a:off x="351994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0" name="Google Shape;2060;p11"/>
            <p:cNvSpPr/>
            <p:nvPr/>
          </p:nvSpPr>
          <p:spPr>
            <a:xfrm>
              <a:off x="3996807"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1" name="Google Shape;2061;p11"/>
            <p:cNvSpPr/>
            <p:nvPr/>
          </p:nvSpPr>
          <p:spPr>
            <a:xfrm>
              <a:off x="4473671"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2" name="Google Shape;2062;p11"/>
            <p:cNvSpPr/>
            <p:nvPr/>
          </p:nvSpPr>
          <p:spPr>
            <a:xfrm>
              <a:off x="4950535"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3" name="Google Shape;2063;p11"/>
            <p:cNvSpPr/>
            <p:nvPr/>
          </p:nvSpPr>
          <p:spPr>
            <a:xfrm>
              <a:off x="5427399"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4" name="Google Shape;2064;p11"/>
            <p:cNvSpPr/>
            <p:nvPr/>
          </p:nvSpPr>
          <p:spPr>
            <a:xfrm>
              <a:off x="42754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5" name="Google Shape;2065;p11"/>
            <p:cNvSpPr/>
            <p:nvPr/>
          </p:nvSpPr>
          <p:spPr>
            <a:xfrm>
              <a:off x="90440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6" name="Google Shape;2066;p11"/>
            <p:cNvSpPr/>
            <p:nvPr/>
          </p:nvSpPr>
          <p:spPr>
            <a:xfrm>
              <a:off x="13812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7" name="Google Shape;2067;p11"/>
            <p:cNvSpPr/>
            <p:nvPr/>
          </p:nvSpPr>
          <p:spPr>
            <a:xfrm>
              <a:off x="185813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8" name="Google Shape;2068;p11"/>
            <p:cNvSpPr/>
            <p:nvPr/>
          </p:nvSpPr>
          <p:spPr>
            <a:xfrm>
              <a:off x="233499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9" name="Google Shape;2069;p11"/>
            <p:cNvSpPr/>
            <p:nvPr/>
          </p:nvSpPr>
          <p:spPr>
            <a:xfrm>
              <a:off x="281186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0" name="Google Shape;2070;p11"/>
            <p:cNvSpPr/>
            <p:nvPr/>
          </p:nvSpPr>
          <p:spPr>
            <a:xfrm>
              <a:off x="328872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1" name="Google Shape;2071;p11"/>
            <p:cNvSpPr/>
            <p:nvPr/>
          </p:nvSpPr>
          <p:spPr>
            <a:xfrm>
              <a:off x="376558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2" name="Google Shape;2072;p11"/>
            <p:cNvSpPr/>
            <p:nvPr/>
          </p:nvSpPr>
          <p:spPr>
            <a:xfrm>
              <a:off x="4242453"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3" name="Google Shape;2073;p11"/>
            <p:cNvSpPr/>
            <p:nvPr/>
          </p:nvSpPr>
          <p:spPr>
            <a:xfrm>
              <a:off x="4719317"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4" name="Google Shape;2074;p11"/>
            <p:cNvSpPr/>
            <p:nvPr/>
          </p:nvSpPr>
          <p:spPr>
            <a:xfrm>
              <a:off x="5196181"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5" name="Google Shape;2075;p11"/>
            <p:cNvSpPr/>
            <p:nvPr/>
          </p:nvSpPr>
          <p:spPr>
            <a:xfrm>
              <a:off x="5673045"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6" name="Google Shape;2076;p11"/>
            <p:cNvSpPr/>
            <p:nvPr/>
          </p:nvSpPr>
          <p:spPr>
            <a:xfrm>
              <a:off x="19648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7" name="Google Shape;2077;p11"/>
            <p:cNvSpPr/>
            <p:nvPr/>
          </p:nvSpPr>
          <p:spPr>
            <a:xfrm>
              <a:off x="67334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8" name="Google Shape;2078;p11"/>
            <p:cNvSpPr/>
            <p:nvPr/>
          </p:nvSpPr>
          <p:spPr>
            <a:xfrm>
              <a:off x="11502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9" name="Google Shape;2079;p11"/>
            <p:cNvSpPr/>
            <p:nvPr/>
          </p:nvSpPr>
          <p:spPr>
            <a:xfrm>
              <a:off x="162707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0" name="Google Shape;2080;p11"/>
            <p:cNvSpPr/>
            <p:nvPr/>
          </p:nvSpPr>
          <p:spPr>
            <a:xfrm>
              <a:off x="210393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1" name="Google Shape;2081;p11"/>
            <p:cNvSpPr/>
            <p:nvPr/>
          </p:nvSpPr>
          <p:spPr>
            <a:xfrm>
              <a:off x="258080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2" name="Google Shape;2082;p11"/>
            <p:cNvSpPr/>
            <p:nvPr/>
          </p:nvSpPr>
          <p:spPr>
            <a:xfrm>
              <a:off x="305766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3" name="Google Shape;2083;p11"/>
            <p:cNvSpPr/>
            <p:nvPr/>
          </p:nvSpPr>
          <p:spPr>
            <a:xfrm>
              <a:off x="353453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4" name="Google Shape;2084;p11"/>
            <p:cNvSpPr/>
            <p:nvPr/>
          </p:nvSpPr>
          <p:spPr>
            <a:xfrm>
              <a:off x="4011394"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5" name="Google Shape;2085;p11"/>
            <p:cNvSpPr/>
            <p:nvPr/>
          </p:nvSpPr>
          <p:spPr>
            <a:xfrm>
              <a:off x="4488258"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6" name="Google Shape;2086;p11"/>
            <p:cNvSpPr/>
            <p:nvPr/>
          </p:nvSpPr>
          <p:spPr>
            <a:xfrm>
              <a:off x="4965122"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7" name="Google Shape;2087;p11"/>
            <p:cNvSpPr/>
            <p:nvPr/>
          </p:nvSpPr>
          <p:spPr>
            <a:xfrm>
              <a:off x="5441986"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8" name="Google Shape;2088;p11"/>
            <p:cNvSpPr/>
            <p:nvPr/>
          </p:nvSpPr>
          <p:spPr>
            <a:xfrm>
              <a:off x="42754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9" name="Google Shape;2089;p11"/>
            <p:cNvSpPr/>
            <p:nvPr/>
          </p:nvSpPr>
          <p:spPr>
            <a:xfrm>
              <a:off x="90440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0" name="Google Shape;2090;p11"/>
            <p:cNvSpPr/>
            <p:nvPr/>
          </p:nvSpPr>
          <p:spPr>
            <a:xfrm>
              <a:off x="13812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1" name="Google Shape;2091;p11"/>
            <p:cNvSpPr/>
            <p:nvPr/>
          </p:nvSpPr>
          <p:spPr>
            <a:xfrm>
              <a:off x="185813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2" name="Google Shape;2092;p11"/>
            <p:cNvSpPr/>
            <p:nvPr/>
          </p:nvSpPr>
          <p:spPr>
            <a:xfrm>
              <a:off x="233499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3" name="Google Shape;2093;p11"/>
            <p:cNvSpPr/>
            <p:nvPr/>
          </p:nvSpPr>
          <p:spPr>
            <a:xfrm>
              <a:off x="281186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4" name="Google Shape;2094;p11"/>
            <p:cNvSpPr/>
            <p:nvPr/>
          </p:nvSpPr>
          <p:spPr>
            <a:xfrm>
              <a:off x="328872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5" name="Google Shape;2095;p11"/>
            <p:cNvSpPr/>
            <p:nvPr/>
          </p:nvSpPr>
          <p:spPr>
            <a:xfrm>
              <a:off x="376558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6" name="Google Shape;2096;p11"/>
            <p:cNvSpPr/>
            <p:nvPr/>
          </p:nvSpPr>
          <p:spPr>
            <a:xfrm>
              <a:off x="4242453"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7" name="Google Shape;2097;p11"/>
            <p:cNvSpPr/>
            <p:nvPr/>
          </p:nvSpPr>
          <p:spPr>
            <a:xfrm>
              <a:off x="4719317"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8" name="Google Shape;2098;p11"/>
            <p:cNvSpPr/>
            <p:nvPr/>
          </p:nvSpPr>
          <p:spPr>
            <a:xfrm>
              <a:off x="5196181"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9" name="Google Shape;2099;p11"/>
            <p:cNvSpPr/>
            <p:nvPr/>
          </p:nvSpPr>
          <p:spPr>
            <a:xfrm>
              <a:off x="5673045"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0" name="Google Shape;2100;p11"/>
            <p:cNvSpPr/>
            <p:nvPr/>
          </p:nvSpPr>
          <p:spPr>
            <a:xfrm>
              <a:off x="19648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1" name="Google Shape;2101;p11"/>
            <p:cNvSpPr/>
            <p:nvPr/>
          </p:nvSpPr>
          <p:spPr>
            <a:xfrm>
              <a:off x="67334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2" name="Google Shape;2102;p11"/>
            <p:cNvSpPr/>
            <p:nvPr/>
          </p:nvSpPr>
          <p:spPr>
            <a:xfrm>
              <a:off x="11502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3" name="Google Shape;2103;p11"/>
            <p:cNvSpPr/>
            <p:nvPr/>
          </p:nvSpPr>
          <p:spPr>
            <a:xfrm>
              <a:off x="162707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4" name="Google Shape;2104;p11"/>
            <p:cNvSpPr/>
            <p:nvPr/>
          </p:nvSpPr>
          <p:spPr>
            <a:xfrm>
              <a:off x="210393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5" name="Google Shape;2105;p11"/>
            <p:cNvSpPr/>
            <p:nvPr/>
          </p:nvSpPr>
          <p:spPr>
            <a:xfrm>
              <a:off x="258080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6" name="Google Shape;2106;p11"/>
            <p:cNvSpPr/>
            <p:nvPr/>
          </p:nvSpPr>
          <p:spPr>
            <a:xfrm>
              <a:off x="305766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7" name="Google Shape;2107;p11"/>
            <p:cNvSpPr/>
            <p:nvPr/>
          </p:nvSpPr>
          <p:spPr>
            <a:xfrm>
              <a:off x="353453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8" name="Google Shape;2108;p11"/>
            <p:cNvSpPr/>
            <p:nvPr/>
          </p:nvSpPr>
          <p:spPr>
            <a:xfrm>
              <a:off x="4011394"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9" name="Google Shape;2109;p11"/>
            <p:cNvSpPr/>
            <p:nvPr/>
          </p:nvSpPr>
          <p:spPr>
            <a:xfrm>
              <a:off x="4488258"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0" name="Google Shape;2110;p11"/>
            <p:cNvSpPr/>
            <p:nvPr/>
          </p:nvSpPr>
          <p:spPr>
            <a:xfrm>
              <a:off x="4965122"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1" name="Google Shape;2111;p11"/>
            <p:cNvSpPr/>
            <p:nvPr/>
          </p:nvSpPr>
          <p:spPr>
            <a:xfrm>
              <a:off x="5441986"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2" name="Google Shape;2112;p11"/>
            <p:cNvSpPr/>
            <p:nvPr/>
          </p:nvSpPr>
          <p:spPr>
            <a:xfrm>
              <a:off x="610854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3" name="Google Shape;2113;p11"/>
            <p:cNvSpPr/>
            <p:nvPr/>
          </p:nvSpPr>
          <p:spPr>
            <a:xfrm>
              <a:off x="658541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4" name="Google Shape;2114;p11"/>
            <p:cNvSpPr/>
            <p:nvPr/>
          </p:nvSpPr>
          <p:spPr>
            <a:xfrm>
              <a:off x="706227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5" name="Google Shape;2115;p11"/>
            <p:cNvSpPr/>
            <p:nvPr/>
          </p:nvSpPr>
          <p:spPr>
            <a:xfrm>
              <a:off x="753914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6" name="Google Shape;2116;p11"/>
            <p:cNvSpPr/>
            <p:nvPr/>
          </p:nvSpPr>
          <p:spPr>
            <a:xfrm>
              <a:off x="801600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7" name="Google Shape;2117;p11"/>
            <p:cNvSpPr/>
            <p:nvPr/>
          </p:nvSpPr>
          <p:spPr>
            <a:xfrm>
              <a:off x="849286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8" name="Google Shape;2118;p11"/>
            <p:cNvSpPr/>
            <p:nvPr/>
          </p:nvSpPr>
          <p:spPr>
            <a:xfrm>
              <a:off x="896973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9" name="Google Shape;2119;p11"/>
            <p:cNvSpPr/>
            <p:nvPr/>
          </p:nvSpPr>
          <p:spPr>
            <a:xfrm>
              <a:off x="9446597"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0" name="Google Shape;2120;p11"/>
            <p:cNvSpPr/>
            <p:nvPr/>
          </p:nvSpPr>
          <p:spPr>
            <a:xfrm>
              <a:off x="9923461"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1" name="Google Shape;2121;p11"/>
            <p:cNvSpPr/>
            <p:nvPr/>
          </p:nvSpPr>
          <p:spPr>
            <a:xfrm>
              <a:off x="10400325"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2" name="Google Shape;2122;p11"/>
            <p:cNvSpPr/>
            <p:nvPr/>
          </p:nvSpPr>
          <p:spPr>
            <a:xfrm>
              <a:off x="10877189"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3" name="Google Shape;2123;p11"/>
            <p:cNvSpPr/>
            <p:nvPr/>
          </p:nvSpPr>
          <p:spPr>
            <a:xfrm>
              <a:off x="11354053"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4" name="Google Shape;2124;p11"/>
            <p:cNvSpPr/>
            <p:nvPr/>
          </p:nvSpPr>
          <p:spPr>
            <a:xfrm>
              <a:off x="587749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5" name="Google Shape;2125;p11"/>
            <p:cNvSpPr/>
            <p:nvPr/>
          </p:nvSpPr>
          <p:spPr>
            <a:xfrm>
              <a:off x="635435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6" name="Google Shape;2126;p11"/>
            <p:cNvSpPr/>
            <p:nvPr/>
          </p:nvSpPr>
          <p:spPr>
            <a:xfrm>
              <a:off x="683121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7" name="Google Shape;2127;p11"/>
            <p:cNvSpPr/>
            <p:nvPr/>
          </p:nvSpPr>
          <p:spPr>
            <a:xfrm>
              <a:off x="730808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8" name="Google Shape;2128;p11"/>
            <p:cNvSpPr/>
            <p:nvPr/>
          </p:nvSpPr>
          <p:spPr>
            <a:xfrm>
              <a:off x="778494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9" name="Google Shape;2129;p11"/>
            <p:cNvSpPr/>
            <p:nvPr/>
          </p:nvSpPr>
          <p:spPr>
            <a:xfrm>
              <a:off x="826181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0" name="Google Shape;2130;p11"/>
            <p:cNvSpPr/>
            <p:nvPr/>
          </p:nvSpPr>
          <p:spPr>
            <a:xfrm>
              <a:off x="873867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1" name="Google Shape;2131;p11"/>
            <p:cNvSpPr/>
            <p:nvPr/>
          </p:nvSpPr>
          <p:spPr>
            <a:xfrm>
              <a:off x="9215538"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2" name="Google Shape;2132;p11"/>
            <p:cNvSpPr/>
            <p:nvPr/>
          </p:nvSpPr>
          <p:spPr>
            <a:xfrm>
              <a:off x="9692402"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3" name="Google Shape;2133;p11"/>
            <p:cNvSpPr/>
            <p:nvPr/>
          </p:nvSpPr>
          <p:spPr>
            <a:xfrm>
              <a:off x="10169266"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4" name="Google Shape;2134;p11"/>
            <p:cNvSpPr/>
            <p:nvPr/>
          </p:nvSpPr>
          <p:spPr>
            <a:xfrm>
              <a:off x="10646130"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5" name="Google Shape;2135;p11"/>
            <p:cNvSpPr/>
            <p:nvPr/>
          </p:nvSpPr>
          <p:spPr>
            <a:xfrm>
              <a:off x="11122994"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6" name="Google Shape;2136;p11"/>
            <p:cNvSpPr/>
            <p:nvPr/>
          </p:nvSpPr>
          <p:spPr>
            <a:xfrm>
              <a:off x="612313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7" name="Google Shape;2137;p11"/>
            <p:cNvSpPr/>
            <p:nvPr/>
          </p:nvSpPr>
          <p:spPr>
            <a:xfrm>
              <a:off x="660000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8" name="Google Shape;2138;p11"/>
            <p:cNvSpPr/>
            <p:nvPr/>
          </p:nvSpPr>
          <p:spPr>
            <a:xfrm>
              <a:off x="707686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9" name="Google Shape;2139;p11"/>
            <p:cNvSpPr/>
            <p:nvPr/>
          </p:nvSpPr>
          <p:spPr>
            <a:xfrm>
              <a:off x="755372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0" name="Google Shape;2140;p11"/>
            <p:cNvSpPr/>
            <p:nvPr/>
          </p:nvSpPr>
          <p:spPr>
            <a:xfrm>
              <a:off x="803059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1" name="Google Shape;2141;p11"/>
            <p:cNvSpPr/>
            <p:nvPr/>
          </p:nvSpPr>
          <p:spPr>
            <a:xfrm>
              <a:off x="850745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2" name="Google Shape;2142;p11"/>
            <p:cNvSpPr/>
            <p:nvPr/>
          </p:nvSpPr>
          <p:spPr>
            <a:xfrm>
              <a:off x="898432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3" name="Google Shape;2143;p11"/>
            <p:cNvSpPr/>
            <p:nvPr/>
          </p:nvSpPr>
          <p:spPr>
            <a:xfrm>
              <a:off x="9461184"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4" name="Google Shape;2144;p11"/>
            <p:cNvSpPr/>
            <p:nvPr/>
          </p:nvSpPr>
          <p:spPr>
            <a:xfrm>
              <a:off x="9938048"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5" name="Google Shape;2145;p11"/>
            <p:cNvSpPr/>
            <p:nvPr/>
          </p:nvSpPr>
          <p:spPr>
            <a:xfrm>
              <a:off x="10414912"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6" name="Google Shape;2146;p11"/>
            <p:cNvSpPr/>
            <p:nvPr/>
          </p:nvSpPr>
          <p:spPr>
            <a:xfrm>
              <a:off x="10891776"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7" name="Google Shape;2147;p11"/>
            <p:cNvSpPr/>
            <p:nvPr/>
          </p:nvSpPr>
          <p:spPr>
            <a:xfrm>
              <a:off x="11368640"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8" name="Google Shape;2148;p11"/>
            <p:cNvSpPr/>
            <p:nvPr/>
          </p:nvSpPr>
          <p:spPr>
            <a:xfrm>
              <a:off x="589207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9" name="Google Shape;2149;p11"/>
            <p:cNvSpPr/>
            <p:nvPr/>
          </p:nvSpPr>
          <p:spPr>
            <a:xfrm>
              <a:off x="636894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0" name="Google Shape;2150;p11"/>
            <p:cNvSpPr/>
            <p:nvPr/>
          </p:nvSpPr>
          <p:spPr>
            <a:xfrm>
              <a:off x="684580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1" name="Google Shape;2151;p11"/>
            <p:cNvSpPr/>
            <p:nvPr/>
          </p:nvSpPr>
          <p:spPr>
            <a:xfrm>
              <a:off x="732266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2" name="Google Shape;2152;p11"/>
            <p:cNvSpPr/>
            <p:nvPr/>
          </p:nvSpPr>
          <p:spPr>
            <a:xfrm>
              <a:off x="779953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3" name="Google Shape;2153;p11"/>
            <p:cNvSpPr/>
            <p:nvPr/>
          </p:nvSpPr>
          <p:spPr>
            <a:xfrm>
              <a:off x="827639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4" name="Google Shape;2154;p11"/>
            <p:cNvSpPr/>
            <p:nvPr/>
          </p:nvSpPr>
          <p:spPr>
            <a:xfrm>
              <a:off x="875326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5" name="Google Shape;2155;p11"/>
            <p:cNvSpPr/>
            <p:nvPr/>
          </p:nvSpPr>
          <p:spPr>
            <a:xfrm>
              <a:off x="9230125"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6" name="Google Shape;2156;p11"/>
            <p:cNvSpPr/>
            <p:nvPr/>
          </p:nvSpPr>
          <p:spPr>
            <a:xfrm>
              <a:off x="9706989"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7" name="Google Shape;2157;p11"/>
            <p:cNvSpPr/>
            <p:nvPr/>
          </p:nvSpPr>
          <p:spPr>
            <a:xfrm>
              <a:off x="10183853"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8" name="Google Shape;2158;p11"/>
            <p:cNvSpPr/>
            <p:nvPr/>
          </p:nvSpPr>
          <p:spPr>
            <a:xfrm>
              <a:off x="10660717"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9" name="Google Shape;2159;p11"/>
            <p:cNvSpPr/>
            <p:nvPr/>
          </p:nvSpPr>
          <p:spPr>
            <a:xfrm>
              <a:off x="11137581"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0" name="Google Shape;2160;p11"/>
            <p:cNvSpPr/>
            <p:nvPr/>
          </p:nvSpPr>
          <p:spPr>
            <a:xfrm>
              <a:off x="612313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1" name="Google Shape;2161;p11"/>
            <p:cNvSpPr/>
            <p:nvPr/>
          </p:nvSpPr>
          <p:spPr>
            <a:xfrm>
              <a:off x="660000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2" name="Google Shape;2162;p11"/>
            <p:cNvSpPr/>
            <p:nvPr/>
          </p:nvSpPr>
          <p:spPr>
            <a:xfrm>
              <a:off x="707686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3" name="Google Shape;2163;p11"/>
            <p:cNvSpPr/>
            <p:nvPr/>
          </p:nvSpPr>
          <p:spPr>
            <a:xfrm>
              <a:off x="755372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4" name="Google Shape;2164;p11"/>
            <p:cNvSpPr/>
            <p:nvPr/>
          </p:nvSpPr>
          <p:spPr>
            <a:xfrm>
              <a:off x="803059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5" name="Google Shape;2165;p11"/>
            <p:cNvSpPr/>
            <p:nvPr/>
          </p:nvSpPr>
          <p:spPr>
            <a:xfrm>
              <a:off x="850745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6" name="Google Shape;2166;p11"/>
            <p:cNvSpPr/>
            <p:nvPr/>
          </p:nvSpPr>
          <p:spPr>
            <a:xfrm>
              <a:off x="898432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7" name="Google Shape;2167;p11"/>
            <p:cNvSpPr/>
            <p:nvPr/>
          </p:nvSpPr>
          <p:spPr>
            <a:xfrm>
              <a:off x="9461184"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8" name="Google Shape;2168;p11"/>
            <p:cNvSpPr/>
            <p:nvPr/>
          </p:nvSpPr>
          <p:spPr>
            <a:xfrm>
              <a:off x="9938048"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9" name="Google Shape;2169;p11"/>
            <p:cNvSpPr/>
            <p:nvPr/>
          </p:nvSpPr>
          <p:spPr>
            <a:xfrm>
              <a:off x="10414912"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0" name="Google Shape;2170;p11"/>
            <p:cNvSpPr/>
            <p:nvPr/>
          </p:nvSpPr>
          <p:spPr>
            <a:xfrm>
              <a:off x="10891776"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1" name="Google Shape;2171;p11"/>
            <p:cNvSpPr/>
            <p:nvPr/>
          </p:nvSpPr>
          <p:spPr>
            <a:xfrm>
              <a:off x="11368640"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2" name="Google Shape;2172;p11"/>
            <p:cNvSpPr/>
            <p:nvPr/>
          </p:nvSpPr>
          <p:spPr>
            <a:xfrm>
              <a:off x="589207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3" name="Google Shape;2173;p11"/>
            <p:cNvSpPr/>
            <p:nvPr/>
          </p:nvSpPr>
          <p:spPr>
            <a:xfrm>
              <a:off x="636894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4" name="Google Shape;2174;p11"/>
            <p:cNvSpPr/>
            <p:nvPr/>
          </p:nvSpPr>
          <p:spPr>
            <a:xfrm>
              <a:off x="684580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5" name="Google Shape;2175;p11"/>
            <p:cNvSpPr/>
            <p:nvPr/>
          </p:nvSpPr>
          <p:spPr>
            <a:xfrm>
              <a:off x="732266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6" name="Google Shape;2176;p11"/>
            <p:cNvSpPr/>
            <p:nvPr/>
          </p:nvSpPr>
          <p:spPr>
            <a:xfrm>
              <a:off x="779953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7" name="Google Shape;2177;p11"/>
            <p:cNvSpPr/>
            <p:nvPr/>
          </p:nvSpPr>
          <p:spPr>
            <a:xfrm>
              <a:off x="827639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8" name="Google Shape;2178;p11"/>
            <p:cNvSpPr/>
            <p:nvPr/>
          </p:nvSpPr>
          <p:spPr>
            <a:xfrm>
              <a:off x="875326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9" name="Google Shape;2179;p11"/>
            <p:cNvSpPr/>
            <p:nvPr/>
          </p:nvSpPr>
          <p:spPr>
            <a:xfrm>
              <a:off x="9230125"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0" name="Google Shape;2180;p11"/>
            <p:cNvSpPr/>
            <p:nvPr/>
          </p:nvSpPr>
          <p:spPr>
            <a:xfrm>
              <a:off x="9706989"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1" name="Google Shape;2181;p11"/>
            <p:cNvSpPr/>
            <p:nvPr/>
          </p:nvSpPr>
          <p:spPr>
            <a:xfrm>
              <a:off x="10183853"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2" name="Google Shape;2182;p11"/>
            <p:cNvSpPr/>
            <p:nvPr/>
          </p:nvSpPr>
          <p:spPr>
            <a:xfrm>
              <a:off x="10660717"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3" name="Google Shape;2183;p11"/>
            <p:cNvSpPr/>
            <p:nvPr/>
          </p:nvSpPr>
          <p:spPr>
            <a:xfrm>
              <a:off x="11137581"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4" name="Google Shape;2184;p11"/>
            <p:cNvSpPr/>
            <p:nvPr/>
          </p:nvSpPr>
          <p:spPr>
            <a:xfrm>
              <a:off x="11859382" y="272353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5" name="Google Shape;2185;p11"/>
            <p:cNvSpPr/>
            <p:nvPr/>
          </p:nvSpPr>
          <p:spPr>
            <a:xfrm>
              <a:off x="11628323" y="2964425"/>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6" name="Google Shape;2186;p11"/>
            <p:cNvSpPr/>
            <p:nvPr/>
          </p:nvSpPr>
          <p:spPr>
            <a:xfrm>
              <a:off x="11873969" y="324956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7" name="Google Shape;2187;p11"/>
            <p:cNvSpPr/>
            <p:nvPr/>
          </p:nvSpPr>
          <p:spPr>
            <a:xfrm>
              <a:off x="11642910" y="3490451"/>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8" name="Google Shape;2188;p11"/>
            <p:cNvSpPr/>
            <p:nvPr/>
          </p:nvSpPr>
          <p:spPr>
            <a:xfrm>
              <a:off x="11873969" y="377558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9" name="Google Shape;2189;p11"/>
            <p:cNvSpPr/>
            <p:nvPr/>
          </p:nvSpPr>
          <p:spPr>
            <a:xfrm>
              <a:off x="11642910" y="4016477"/>
              <a:ext cx="108000" cy="108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4976588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08"/>
        <p:cNvGrpSpPr/>
        <p:nvPr/>
      </p:nvGrpSpPr>
      <p:grpSpPr>
        <a:xfrm>
          <a:off x="0" y="0"/>
          <a:ext cx="0" cy="0"/>
          <a:chOff x="0" y="0"/>
          <a:chExt cx="0" cy="0"/>
        </a:xfrm>
      </p:grpSpPr>
      <p:sp>
        <p:nvSpPr>
          <p:cNvPr id="120" name="Google Shape;120;p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s-ES"/>
              <a:t>Haga clic para modificar el estilo de título del patrón</a:t>
            </a:r>
            <a:endParaRPr/>
          </a:p>
        </p:txBody>
      </p:sp>
      <p:sp>
        <p:nvSpPr>
          <p:cNvPr id="121" name="Google Shape;121;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7831400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46"/>
        <p:cNvGrpSpPr/>
        <p:nvPr/>
      </p:nvGrpSpPr>
      <p:grpSpPr>
        <a:xfrm>
          <a:off x="0" y="0"/>
          <a:ext cx="0" cy="0"/>
          <a:chOff x="0" y="0"/>
          <a:chExt cx="0" cy="0"/>
        </a:xfrm>
      </p:grpSpPr>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pPr lvl="0"/>
            <a:r>
              <a:rPr lang="es-ES"/>
              <a:t>Haga clic para modificar los estilos de texto del patrón</a:t>
            </a:r>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C3F1190F-F17F-4ADF-8DC2-AE926F97F53C}" type="slidenum">
              <a:rPr lang="es-MX" smtClean="0"/>
              <a:t>‹Nº›</a:t>
            </a:fld>
            <a:endParaRPr lang="es-MX"/>
          </a:p>
        </p:txBody>
      </p:sp>
    </p:spTree>
    <p:extLst>
      <p:ext uri="{BB962C8B-B14F-4D97-AF65-F5344CB8AC3E}">
        <p14:creationId xmlns:p14="http://schemas.microsoft.com/office/powerpoint/2010/main" val="27140697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B06C08-1572-417F-A681-69214E92A156}" type="datetimeFigureOut">
              <a:rPr lang="es-MX" smtClean="0"/>
              <a:t>29/04/2020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3F1190F-F17F-4ADF-8DC2-AE926F97F53C}" type="slidenum">
              <a:rPr lang="es-MX" smtClean="0"/>
              <a:t>‹Nº›</a:t>
            </a:fld>
            <a:endParaRPr lang="es-MX"/>
          </a:p>
        </p:txBody>
      </p:sp>
    </p:spTree>
    <p:extLst>
      <p:ext uri="{BB962C8B-B14F-4D97-AF65-F5344CB8AC3E}">
        <p14:creationId xmlns:p14="http://schemas.microsoft.com/office/powerpoint/2010/main" val="101033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85"/>
        <p:cNvGrpSpPr/>
        <p:nvPr/>
      </p:nvGrpSpPr>
      <p:grpSpPr>
        <a:xfrm>
          <a:off x="0" y="0"/>
          <a:ext cx="0" cy="0"/>
          <a:chOff x="0" y="0"/>
          <a:chExt cx="0" cy="0"/>
        </a:xfrm>
      </p:grpSpPr>
      <p:sp>
        <p:nvSpPr>
          <p:cNvPr id="86" name="Google Shape;86;p8"/>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87" name="Google Shape;87;p8"/>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8" name="Google Shape;88;p8"/>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9" name="Google Shape;89;p8"/>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90" name="Google Shape;90;p8"/>
          <p:cNvGrpSpPr/>
          <p:nvPr/>
        </p:nvGrpSpPr>
        <p:grpSpPr>
          <a:xfrm>
            <a:off x="125720" y="4334699"/>
            <a:ext cx="715003" cy="719301"/>
            <a:chOff x="528171" y="3429000"/>
            <a:chExt cx="700800" cy="700800"/>
          </a:xfrm>
        </p:grpSpPr>
        <p:cxnSp>
          <p:nvCxnSpPr>
            <p:cNvPr id="91" name="Google Shape;91;p8"/>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92" name="Google Shape;92;p8"/>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93" name="Google Shape;93;p8"/>
          <p:cNvSpPr/>
          <p:nvPr/>
        </p:nvSpPr>
        <p:spPr>
          <a:xfrm>
            <a:off x="2587351" y="5054011"/>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4" name="Google Shape;94;p8"/>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8471004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 name="Google Shape;11;p2"/>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 name="Google Shape;12;p2"/>
          <p:cNvSpPr txBox="1">
            <a:spLocks noGrp="1"/>
          </p:cNvSpPr>
          <p:nvPr>
            <p:ph type="ctrTitle"/>
          </p:nvPr>
        </p:nvSpPr>
        <p:spPr>
          <a:xfrm>
            <a:off x="2284233" y="2415167"/>
            <a:ext cx="79796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800"/>
              <a:buNone/>
              <a:defRPr sz="6400">
                <a:solidFill>
                  <a:srgbClr val="FFFFFF"/>
                </a:solidFill>
              </a:defRPr>
            </a:lvl1pPr>
            <a:lvl2pPr lvl="1" algn="ctr">
              <a:spcBef>
                <a:spcPts val="0"/>
              </a:spcBef>
              <a:spcAft>
                <a:spcPts val="0"/>
              </a:spcAft>
              <a:buClr>
                <a:srgbClr val="FFFFFF"/>
              </a:buClr>
              <a:buSzPts val="5200"/>
              <a:buNone/>
              <a:defRPr sz="6933">
                <a:solidFill>
                  <a:srgbClr val="FFFFFF"/>
                </a:solidFill>
              </a:defRPr>
            </a:lvl2pPr>
            <a:lvl3pPr lvl="2" algn="ctr">
              <a:spcBef>
                <a:spcPts val="0"/>
              </a:spcBef>
              <a:spcAft>
                <a:spcPts val="0"/>
              </a:spcAft>
              <a:buClr>
                <a:srgbClr val="FFFFFF"/>
              </a:buClr>
              <a:buSzPts val="5200"/>
              <a:buNone/>
              <a:defRPr sz="6933">
                <a:solidFill>
                  <a:srgbClr val="FFFFFF"/>
                </a:solidFill>
              </a:defRPr>
            </a:lvl3pPr>
            <a:lvl4pPr lvl="3" algn="ctr">
              <a:spcBef>
                <a:spcPts val="0"/>
              </a:spcBef>
              <a:spcAft>
                <a:spcPts val="0"/>
              </a:spcAft>
              <a:buClr>
                <a:srgbClr val="FFFFFF"/>
              </a:buClr>
              <a:buSzPts val="5200"/>
              <a:buNone/>
              <a:defRPr sz="6933">
                <a:solidFill>
                  <a:srgbClr val="FFFFFF"/>
                </a:solidFill>
              </a:defRPr>
            </a:lvl4pPr>
            <a:lvl5pPr lvl="4" algn="ctr">
              <a:spcBef>
                <a:spcPts val="0"/>
              </a:spcBef>
              <a:spcAft>
                <a:spcPts val="0"/>
              </a:spcAft>
              <a:buClr>
                <a:srgbClr val="FFFFFF"/>
              </a:buClr>
              <a:buSzPts val="5200"/>
              <a:buNone/>
              <a:defRPr sz="6933">
                <a:solidFill>
                  <a:srgbClr val="FFFFFF"/>
                </a:solidFill>
              </a:defRPr>
            </a:lvl5pPr>
            <a:lvl6pPr lvl="5" algn="ctr">
              <a:spcBef>
                <a:spcPts val="0"/>
              </a:spcBef>
              <a:spcAft>
                <a:spcPts val="0"/>
              </a:spcAft>
              <a:buClr>
                <a:srgbClr val="FFFFFF"/>
              </a:buClr>
              <a:buSzPts val="5200"/>
              <a:buNone/>
              <a:defRPr sz="6933">
                <a:solidFill>
                  <a:srgbClr val="FFFFFF"/>
                </a:solidFill>
              </a:defRPr>
            </a:lvl6pPr>
            <a:lvl7pPr lvl="6" algn="ctr">
              <a:spcBef>
                <a:spcPts val="0"/>
              </a:spcBef>
              <a:spcAft>
                <a:spcPts val="0"/>
              </a:spcAft>
              <a:buClr>
                <a:srgbClr val="FFFFFF"/>
              </a:buClr>
              <a:buSzPts val="5200"/>
              <a:buNone/>
              <a:defRPr sz="6933">
                <a:solidFill>
                  <a:srgbClr val="FFFFFF"/>
                </a:solidFill>
              </a:defRPr>
            </a:lvl7pPr>
            <a:lvl8pPr lvl="7" algn="ctr">
              <a:spcBef>
                <a:spcPts val="0"/>
              </a:spcBef>
              <a:spcAft>
                <a:spcPts val="0"/>
              </a:spcAft>
              <a:buClr>
                <a:srgbClr val="FFFFFF"/>
              </a:buClr>
              <a:buSzPts val="5200"/>
              <a:buNone/>
              <a:defRPr sz="6933">
                <a:solidFill>
                  <a:srgbClr val="FFFFFF"/>
                </a:solidFill>
              </a:defRPr>
            </a:lvl8pPr>
            <a:lvl9pPr lvl="8" algn="ctr">
              <a:spcBef>
                <a:spcPts val="0"/>
              </a:spcBef>
              <a:spcAft>
                <a:spcPts val="0"/>
              </a:spcAft>
              <a:buClr>
                <a:srgbClr val="FFFFFF"/>
              </a:buClr>
              <a:buSzPts val="5200"/>
              <a:buNone/>
              <a:defRPr sz="6933">
                <a:solidFill>
                  <a:srgbClr val="FFFFFF"/>
                </a:solidFill>
              </a:defRPr>
            </a:lvl9pPr>
          </a:lstStyle>
          <a:p>
            <a:r>
              <a:rPr lang="es-ES"/>
              <a:t>Haga clic para modificar el estilo de título del patrón</a:t>
            </a:r>
            <a:endParaRPr/>
          </a:p>
        </p:txBody>
      </p:sp>
      <p:sp>
        <p:nvSpPr>
          <p:cNvPr id="13" name="Google Shape;13;p2"/>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 name="Google Shape;14;p2"/>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cxnSp>
        <p:nvCxnSpPr>
          <p:cNvPr id="15" name="Google Shape;15;p2"/>
          <p:cNvCxnSpPr/>
          <p:nvPr/>
        </p:nvCxnSpPr>
        <p:spPr>
          <a:xfrm>
            <a:off x="624864" y="5439078"/>
            <a:ext cx="0" cy="699585"/>
          </a:xfrm>
          <a:prstGeom prst="straightConnector1">
            <a:avLst/>
          </a:prstGeom>
          <a:noFill/>
          <a:ln w="31750" cap="flat" cmpd="sng">
            <a:solidFill>
              <a:srgbClr val="000000"/>
            </a:solidFill>
            <a:prstDash val="solid"/>
            <a:miter lim="800000"/>
            <a:headEnd type="none" w="sm" len="sm"/>
            <a:tailEnd type="none" w="sm" len="sm"/>
          </a:ln>
        </p:spPr>
      </p:cxnSp>
      <p:sp>
        <p:nvSpPr>
          <p:cNvPr id="16" name="Google Shape;16;p2"/>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 name="Google Shape;17;p2"/>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 name="Google Shape;18;p2"/>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9" name="Google Shape;19;p2"/>
          <p:cNvGrpSpPr/>
          <p:nvPr/>
        </p:nvGrpSpPr>
        <p:grpSpPr>
          <a:xfrm>
            <a:off x="11243008" y="5439078"/>
            <a:ext cx="698371" cy="699585"/>
            <a:chOff x="528171" y="3429000"/>
            <a:chExt cx="700800" cy="700800"/>
          </a:xfrm>
        </p:grpSpPr>
        <p:cxnSp>
          <p:nvCxnSpPr>
            <p:cNvPr id="20" name="Google Shape;20;p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21" name="Google Shape;21;p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cxnSp>
        <p:nvCxnSpPr>
          <p:cNvPr id="22" name="Google Shape;22;p2"/>
          <p:cNvCxnSpPr/>
          <p:nvPr/>
        </p:nvCxnSpPr>
        <p:spPr>
          <a:xfrm>
            <a:off x="624864" y="5439077"/>
            <a:ext cx="0" cy="699600"/>
          </a:xfrm>
          <a:prstGeom prst="straightConnector1">
            <a:avLst/>
          </a:prstGeom>
          <a:noFill/>
          <a:ln w="31750" cap="flat" cmpd="sng">
            <a:solidFill>
              <a:srgbClr val="000000"/>
            </a:solidFill>
            <a:prstDash val="solid"/>
            <a:miter lim="800000"/>
            <a:headEnd type="none" w="sm" len="sm"/>
            <a:tailEnd type="none" w="sm" len="sm"/>
          </a:ln>
        </p:spPr>
      </p:cxnSp>
    </p:spTree>
    <p:extLst>
      <p:ext uri="{BB962C8B-B14F-4D97-AF65-F5344CB8AC3E}">
        <p14:creationId xmlns:p14="http://schemas.microsoft.com/office/powerpoint/2010/main" val="24880845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3"/>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5" name="Google Shape;25;p3"/>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 name="Google Shape;26;p3"/>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 name="Google Shape;27;p3"/>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8" name="Google Shape;28;p3"/>
          <p:cNvGrpSpPr/>
          <p:nvPr/>
        </p:nvGrpSpPr>
        <p:grpSpPr>
          <a:xfrm>
            <a:off x="275708" y="5439078"/>
            <a:ext cx="698371" cy="699585"/>
            <a:chOff x="528171" y="3429000"/>
            <a:chExt cx="700800" cy="700800"/>
          </a:xfrm>
        </p:grpSpPr>
        <p:cxnSp>
          <p:nvCxnSpPr>
            <p:cNvPr id="29" name="Google Shape;29;p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0" name="Google Shape;30;p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1" name="Google Shape;31;p3"/>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 name="Google Shape;32;p3"/>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 name="Google Shape;33;p3"/>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34" name="Google Shape;34;p3"/>
          <p:cNvGrpSpPr/>
          <p:nvPr/>
        </p:nvGrpSpPr>
        <p:grpSpPr>
          <a:xfrm>
            <a:off x="11243008" y="5439078"/>
            <a:ext cx="698371" cy="699585"/>
            <a:chOff x="528171" y="3429000"/>
            <a:chExt cx="700800" cy="700800"/>
          </a:xfrm>
        </p:grpSpPr>
        <p:cxnSp>
          <p:nvCxnSpPr>
            <p:cNvPr id="35" name="Google Shape;35;p3"/>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36" name="Google Shape;36;p3"/>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37" name="Google Shape;37;p3"/>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42495305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8"/>
        <p:cNvGrpSpPr/>
        <p:nvPr/>
      </p:nvGrpSpPr>
      <p:grpSpPr>
        <a:xfrm>
          <a:off x="0" y="0"/>
          <a:ext cx="0" cy="0"/>
          <a:chOff x="0" y="0"/>
          <a:chExt cx="0" cy="0"/>
        </a:xfrm>
      </p:grpSpPr>
      <p:sp>
        <p:nvSpPr>
          <p:cNvPr id="39" name="Google Shape;39;p4"/>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0" name="Google Shape;40;p4"/>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1" name="Google Shape;41;p4"/>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2" name="Google Shape;42;p4"/>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43" name="Google Shape;43;p4"/>
          <p:cNvGrpSpPr/>
          <p:nvPr/>
        </p:nvGrpSpPr>
        <p:grpSpPr>
          <a:xfrm>
            <a:off x="275708" y="5439078"/>
            <a:ext cx="698371" cy="699585"/>
            <a:chOff x="528171" y="3429000"/>
            <a:chExt cx="700800" cy="700800"/>
          </a:xfrm>
        </p:grpSpPr>
        <p:cxnSp>
          <p:nvCxnSpPr>
            <p:cNvPr id="44" name="Google Shape;44;p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45" name="Google Shape;45;p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46" name="Google Shape;46;p4"/>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7" name="Google Shape;47;p4"/>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8" name="Google Shape;48;p4"/>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49" name="Google Shape;49;p4"/>
          <p:cNvGrpSpPr/>
          <p:nvPr/>
        </p:nvGrpSpPr>
        <p:grpSpPr>
          <a:xfrm>
            <a:off x="11243008" y="5439078"/>
            <a:ext cx="698371" cy="699585"/>
            <a:chOff x="528171" y="3429000"/>
            <a:chExt cx="700800" cy="700800"/>
          </a:xfrm>
        </p:grpSpPr>
        <p:cxnSp>
          <p:nvCxnSpPr>
            <p:cNvPr id="50" name="Google Shape;50;p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51" name="Google Shape;51;p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52" name="Google Shape;52;p4"/>
          <p:cNvSpPr txBox="1">
            <a:spLocks noGrp="1"/>
          </p:cNvSpPr>
          <p:nvPr>
            <p:ph type="title"/>
          </p:nvPr>
        </p:nvSpPr>
        <p:spPr>
          <a:xfrm>
            <a:off x="1881467" y="2867800"/>
            <a:ext cx="884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s-ES"/>
              <a:t>Haga clic para modificar el estilo de título del patrón</a:t>
            </a:r>
            <a:endParaRPr/>
          </a:p>
        </p:txBody>
      </p:sp>
    </p:spTree>
    <p:extLst>
      <p:ext uri="{BB962C8B-B14F-4D97-AF65-F5344CB8AC3E}">
        <p14:creationId xmlns:p14="http://schemas.microsoft.com/office/powerpoint/2010/main" val="13891463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3"/>
        <p:cNvGrpSpPr/>
        <p:nvPr/>
      </p:nvGrpSpPr>
      <p:grpSpPr>
        <a:xfrm>
          <a:off x="0" y="0"/>
          <a:ext cx="0" cy="0"/>
          <a:chOff x="0" y="0"/>
          <a:chExt cx="0" cy="0"/>
        </a:xfrm>
      </p:grpSpPr>
      <p:sp>
        <p:nvSpPr>
          <p:cNvPr id="54" name="Google Shape;54;p5"/>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
        <p:nvSpPr>
          <p:cNvPr id="55" name="Google Shape;55;p5"/>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6" name="Google Shape;56;p5"/>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7" name="Google Shape;57;p5"/>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58" name="Google Shape;58;p5"/>
          <p:cNvGrpSpPr/>
          <p:nvPr/>
        </p:nvGrpSpPr>
        <p:grpSpPr>
          <a:xfrm>
            <a:off x="125720" y="4334699"/>
            <a:ext cx="715003" cy="719301"/>
            <a:chOff x="528171" y="3429000"/>
            <a:chExt cx="700800" cy="700800"/>
          </a:xfrm>
        </p:grpSpPr>
        <p:cxnSp>
          <p:nvCxnSpPr>
            <p:cNvPr id="59" name="Google Shape;59;p5"/>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60" name="Google Shape;60;p5"/>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61" name="Google Shape;61;p5"/>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2" name="Google Shape;62;p5"/>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4000">
                <a:solidFill>
                  <a:srgbClr val="FFFFFF"/>
                </a:solidFill>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2692764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63"/>
        <p:cNvGrpSpPr/>
        <p:nvPr/>
      </p:nvGrpSpPr>
      <p:grpSpPr>
        <a:xfrm>
          <a:off x="0" y="0"/>
          <a:ext cx="0" cy="0"/>
          <a:chOff x="0" y="0"/>
          <a:chExt cx="0" cy="0"/>
        </a:xfrm>
      </p:grpSpPr>
      <p:sp>
        <p:nvSpPr>
          <p:cNvPr id="64" name="Google Shape;64;p6"/>
          <p:cNvSpPr txBox="1">
            <a:spLocks noGrp="1"/>
          </p:cNvSpPr>
          <p:nvPr>
            <p:ph type="body" idx="1"/>
          </p:nvPr>
        </p:nvSpPr>
        <p:spPr>
          <a:xfrm>
            <a:off x="8048137"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65" name="Google Shape;65;p6"/>
          <p:cNvSpPr/>
          <p:nvPr/>
        </p:nvSpPr>
        <p:spPr>
          <a:xfrm rot="4716968">
            <a:off x="9658033" y="194782"/>
            <a:ext cx="2291628" cy="2313673"/>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6" name="Google Shape;66;p6"/>
          <p:cNvSpPr/>
          <p:nvPr/>
        </p:nvSpPr>
        <p:spPr>
          <a:xfrm>
            <a:off x="9790192" y="169956"/>
            <a:ext cx="2248784" cy="2227720"/>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7" name="Google Shape;67;p6"/>
          <p:cNvSpPr/>
          <p:nvPr/>
        </p:nvSpPr>
        <p:spPr>
          <a:xfrm>
            <a:off x="11855205" y="213540"/>
            <a:ext cx="336800" cy="33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68" name="Google Shape;68;p6"/>
          <p:cNvGrpSpPr/>
          <p:nvPr/>
        </p:nvGrpSpPr>
        <p:grpSpPr>
          <a:xfrm>
            <a:off x="9584640" y="2231185"/>
            <a:ext cx="354605" cy="356753"/>
            <a:chOff x="528171" y="3429000"/>
            <a:chExt cx="700800" cy="700800"/>
          </a:xfrm>
        </p:grpSpPr>
        <p:cxnSp>
          <p:nvCxnSpPr>
            <p:cNvPr id="69" name="Google Shape;69;p6"/>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70" name="Google Shape;70;p6"/>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71" name="Google Shape;71;p6"/>
          <p:cNvSpPr/>
          <p:nvPr/>
        </p:nvSpPr>
        <p:spPr>
          <a:xfrm>
            <a:off x="11320918" y="2117477"/>
            <a:ext cx="768489" cy="14807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2" name="Google Shape;72;p6"/>
          <p:cNvSpPr txBox="1">
            <a:spLocks noGrp="1"/>
          </p:cNvSpPr>
          <p:nvPr>
            <p:ph type="title"/>
          </p:nvPr>
        </p:nvSpPr>
        <p:spPr>
          <a:xfrm>
            <a:off x="308933" y="868617"/>
            <a:ext cx="9482400" cy="865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
        <p:nvSpPr>
          <p:cNvPr id="73" name="Google Shape;73;p6"/>
          <p:cNvSpPr txBox="1">
            <a:spLocks noGrp="1"/>
          </p:cNvSpPr>
          <p:nvPr>
            <p:ph type="body" idx="2"/>
          </p:nvPr>
        </p:nvSpPr>
        <p:spPr>
          <a:xfrm>
            <a:off x="4178536"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74" name="Google Shape;74;p6"/>
          <p:cNvSpPr txBox="1">
            <a:spLocks noGrp="1"/>
          </p:cNvSpPr>
          <p:nvPr>
            <p:ph type="body" idx="3"/>
          </p:nvPr>
        </p:nvSpPr>
        <p:spPr>
          <a:xfrm>
            <a:off x="308933" y="3085300"/>
            <a:ext cx="3710800" cy="328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50428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75"/>
        <p:cNvGrpSpPr/>
        <p:nvPr/>
      </p:nvGrpSpPr>
      <p:grpSpPr>
        <a:xfrm>
          <a:off x="0" y="0"/>
          <a:ext cx="0" cy="0"/>
          <a:chOff x="0" y="0"/>
          <a:chExt cx="0" cy="0"/>
        </a:xfrm>
      </p:grpSpPr>
      <p:sp>
        <p:nvSpPr>
          <p:cNvPr id="76" name="Google Shape;76;p7"/>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77" name="Google Shape;77;p7"/>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8" name="Google Shape;78;p7"/>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9" name="Google Shape;79;p7"/>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80" name="Google Shape;80;p7"/>
          <p:cNvGrpSpPr/>
          <p:nvPr/>
        </p:nvGrpSpPr>
        <p:grpSpPr>
          <a:xfrm>
            <a:off x="125720" y="4334699"/>
            <a:ext cx="715003" cy="719301"/>
            <a:chOff x="528171" y="3429000"/>
            <a:chExt cx="700800" cy="700800"/>
          </a:xfrm>
        </p:grpSpPr>
        <p:cxnSp>
          <p:nvCxnSpPr>
            <p:cNvPr id="81" name="Google Shape;81;p7"/>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82" name="Google Shape;82;p7"/>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83" name="Google Shape;83;p7"/>
          <p:cNvSpPr/>
          <p:nvPr/>
        </p:nvSpPr>
        <p:spPr>
          <a:xfrm>
            <a:off x="3630817" y="4107478"/>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4" name="Google Shape;84;p7"/>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9518131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85"/>
        <p:cNvGrpSpPr/>
        <p:nvPr/>
      </p:nvGrpSpPr>
      <p:grpSpPr>
        <a:xfrm>
          <a:off x="0" y="0"/>
          <a:ext cx="0" cy="0"/>
          <a:chOff x="0" y="0"/>
          <a:chExt cx="0" cy="0"/>
        </a:xfrm>
      </p:grpSpPr>
      <p:sp>
        <p:nvSpPr>
          <p:cNvPr id="86" name="Google Shape;86;p8"/>
          <p:cNvSpPr txBox="1">
            <a:spLocks noGrp="1"/>
          </p:cNvSpPr>
          <p:nvPr>
            <p:ph type="body" idx="1"/>
          </p:nvPr>
        </p:nvSpPr>
        <p:spPr>
          <a:xfrm>
            <a:off x="6159067" y="939500"/>
            <a:ext cx="5617200" cy="51524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87" name="Google Shape;87;p8"/>
          <p:cNvSpPr/>
          <p:nvPr/>
        </p:nvSpPr>
        <p:spPr>
          <a:xfrm rot="4648272">
            <a:off x="378318" y="276027"/>
            <a:ext cx="4587247" cy="4601661"/>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8" name="Google Shape;88;p8"/>
          <p:cNvSpPr/>
          <p:nvPr/>
        </p:nvSpPr>
        <p:spPr>
          <a:xfrm>
            <a:off x="541170" y="178377"/>
            <a:ext cx="4618309" cy="4604951"/>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9" name="Google Shape;89;p8"/>
          <p:cNvSpPr/>
          <p:nvPr/>
        </p:nvSpPr>
        <p:spPr>
          <a:xfrm>
            <a:off x="4709236" y="266307"/>
            <a:ext cx="677600" cy="673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90" name="Google Shape;90;p8"/>
          <p:cNvGrpSpPr/>
          <p:nvPr/>
        </p:nvGrpSpPr>
        <p:grpSpPr>
          <a:xfrm>
            <a:off x="125720" y="4334699"/>
            <a:ext cx="715003" cy="719301"/>
            <a:chOff x="528171" y="3429000"/>
            <a:chExt cx="700800" cy="700800"/>
          </a:xfrm>
        </p:grpSpPr>
        <p:cxnSp>
          <p:nvCxnSpPr>
            <p:cNvPr id="91" name="Google Shape;91;p8"/>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92" name="Google Shape;92;p8"/>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93" name="Google Shape;93;p8"/>
          <p:cNvSpPr/>
          <p:nvPr/>
        </p:nvSpPr>
        <p:spPr>
          <a:xfrm>
            <a:off x="2587351" y="5054011"/>
            <a:ext cx="1671464" cy="271468"/>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4" name="Google Shape;94;p8"/>
          <p:cNvSpPr txBox="1">
            <a:spLocks noGrp="1"/>
          </p:cNvSpPr>
          <p:nvPr>
            <p:ph type="title"/>
          </p:nvPr>
        </p:nvSpPr>
        <p:spPr>
          <a:xfrm>
            <a:off x="1093333" y="1130233"/>
            <a:ext cx="3310800" cy="2718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1633287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1 1 1">
  <p:cSld name="Title and body 1 1 1">
    <p:spTree>
      <p:nvGrpSpPr>
        <p:cNvPr id="1" name="Shape 95"/>
        <p:cNvGrpSpPr/>
        <p:nvPr/>
      </p:nvGrpSpPr>
      <p:grpSpPr>
        <a:xfrm>
          <a:off x="0" y="0"/>
          <a:ext cx="0" cy="0"/>
          <a:chOff x="0" y="0"/>
          <a:chExt cx="0" cy="0"/>
        </a:xfrm>
      </p:grpSpPr>
      <p:sp>
        <p:nvSpPr>
          <p:cNvPr id="96" name="Google Shape;96;p9"/>
          <p:cNvSpPr txBox="1">
            <a:spLocks noGrp="1"/>
          </p:cNvSpPr>
          <p:nvPr>
            <p:ph type="body" idx="1"/>
          </p:nvPr>
        </p:nvSpPr>
        <p:spPr>
          <a:xfrm>
            <a:off x="6159100"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97" name="Google Shape;97;p9"/>
          <p:cNvSpPr/>
          <p:nvPr/>
        </p:nvSpPr>
        <p:spPr>
          <a:xfrm rot="4645812">
            <a:off x="161175" y="55713"/>
            <a:ext cx="2286264" cy="2293404"/>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8" name="Google Shape;98;p9"/>
          <p:cNvSpPr/>
          <p:nvPr/>
        </p:nvSpPr>
        <p:spPr>
          <a:xfrm>
            <a:off x="235116" y="6888"/>
            <a:ext cx="2309155" cy="2302475"/>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9" name="Google Shape;99;p9"/>
          <p:cNvSpPr/>
          <p:nvPr/>
        </p:nvSpPr>
        <p:spPr>
          <a:xfrm>
            <a:off x="2319149" y="50839"/>
            <a:ext cx="338800" cy="3364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00" name="Google Shape;100;p9"/>
          <p:cNvGrpSpPr/>
          <p:nvPr/>
        </p:nvGrpSpPr>
        <p:grpSpPr>
          <a:xfrm>
            <a:off x="27391" y="2084491"/>
            <a:ext cx="357501" cy="359557"/>
            <a:chOff x="528171" y="3429000"/>
            <a:chExt cx="700800" cy="700800"/>
          </a:xfrm>
        </p:grpSpPr>
        <p:cxnSp>
          <p:nvCxnSpPr>
            <p:cNvPr id="101" name="Google Shape;101;p9"/>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02" name="Google Shape;102;p9"/>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03" name="Google Shape;103;p9"/>
          <p:cNvSpPr/>
          <p:nvPr/>
        </p:nvSpPr>
        <p:spPr>
          <a:xfrm>
            <a:off x="1779941" y="1970815"/>
            <a:ext cx="826127" cy="133267"/>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4" name="Google Shape;104;p9"/>
          <p:cNvSpPr txBox="1">
            <a:spLocks noGrp="1"/>
          </p:cNvSpPr>
          <p:nvPr>
            <p:ph type="title"/>
          </p:nvPr>
        </p:nvSpPr>
        <p:spPr>
          <a:xfrm>
            <a:off x="2657933" y="758833"/>
            <a:ext cx="8846400" cy="84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
        <p:nvSpPr>
          <p:cNvPr id="105" name="Google Shape;105;p9"/>
          <p:cNvSpPr txBox="1">
            <a:spLocks noGrp="1"/>
          </p:cNvSpPr>
          <p:nvPr>
            <p:ph type="body" idx="2"/>
          </p:nvPr>
        </p:nvSpPr>
        <p:spPr>
          <a:xfrm>
            <a:off x="463384"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2795650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r>
              <a:rPr lang="es-ES"/>
              <a:t>Haga clic para modificar el estilo de título del patrón</a:t>
            </a:r>
            <a:endParaRPr/>
          </a:p>
        </p:txBody>
      </p:sp>
      <p:sp>
        <p:nvSpPr>
          <p:cNvPr id="108" name="Google Shape;108;p10"/>
          <p:cNvSpPr txBox="1">
            <a:spLocks noGrp="1"/>
          </p:cNvSpPr>
          <p:nvPr>
            <p:ph type="body" idx="1"/>
          </p:nvPr>
        </p:nvSpPr>
        <p:spPr>
          <a:xfrm>
            <a:off x="6320367" y="2498967"/>
            <a:ext cx="5225200" cy="3407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27304035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Subtitle and text">
  <p:cSld name="Title - Subtitle and text">
    <p:spTree>
      <p:nvGrpSpPr>
        <p:cNvPr id="1" name="Shape 109"/>
        <p:cNvGrpSpPr/>
        <p:nvPr/>
      </p:nvGrpSpPr>
      <p:grpSpPr>
        <a:xfrm>
          <a:off x="0" y="0"/>
          <a:ext cx="0" cy="0"/>
          <a:chOff x="0" y="0"/>
          <a:chExt cx="0" cy="0"/>
        </a:xfrm>
      </p:grpSpPr>
      <p:grpSp>
        <p:nvGrpSpPr>
          <p:cNvPr id="110" name="Google Shape;110;p11"/>
          <p:cNvGrpSpPr/>
          <p:nvPr/>
        </p:nvGrpSpPr>
        <p:grpSpPr>
          <a:xfrm>
            <a:off x="561822" y="1447742"/>
            <a:ext cx="2006183" cy="1999053"/>
            <a:chOff x="3787216" y="933406"/>
            <a:chExt cx="1504637" cy="1499290"/>
          </a:xfrm>
        </p:grpSpPr>
        <p:sp>
          <p:nvSpPr>
            <p:cNvPr id="111" name="Google Shape;111;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2" name="Google Shape;112;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13" name="Google Shape;113;p11"/>
            <p:cNvGrpSpPr/>
            <p:nvPr/>
          </p:nvGrpSpPr>
          <p:grpSpPr>
            <a:xfrm>
              <a:off x="3799737" y="2225960"/>
              <a:ext cx="207227" cy="206736"/>
              <a:chOff x="528171" y="3429000"/>
              <a:chExt cx="700800" cy="700800"/>
            </a:xfrm>
          </p:grpSpPr>
          <p:cxnSp>
            <p:nvCxnSpPr>
              <p:cNvPr id="114" name="Google Shape;114;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15" name="Google Shape;115;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116" name="Google Shape;116;p1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s-ES"/>
              <a:t>Haga clic para modificar el estilo de título del patrón</a:t>
            </a:r>
            <a:endParaRPr/>
          </a:p>
        </p:txBody>
      </p:sp>
      <p:sp>
        <p:nvSpPr>
          <p:cNvPr id="117" name="Google Shape;117;p11"/>
          <p:cNvSpPr txBox="1">
            <a:spLocks noGrp="1"/>
          </p:cNvSpPr>
          <p:nvPr>
            <p:ph type="body" idx="1"/>
          </p:nvPr>
        </p:nvSpPr>
        <p:spPr>
          <a:xfrm>
            <a:off x="658900" y="3446800"/>
            <a:ext cx="1909200" cy="29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
        <p:nvSpPr>
          <p:cNvPr id="118" name="Google Shape;118;p11"/>
          <p:cNvSpPr txBox="1">
            <a:spLocks noGrp="1"/>
          </p:cNvSpPr>
          <p:nvPr>
            <p:ph type="subTitle" idx="2"/>
          </p:nvPr>
        </p:nvSpPr>
        <p:spPr>
          <a:xfrm>
            <a:off x="758933" y="2136067"/>
            <a:ext cx="1671600" cy="622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200" b="1">
                <a:solidFill>
                  <a:srgbClr val="FFFFFF"/>
                </a:solidFill>
              </a:defRPr>
            </a:lvl1pPr>
            <a:lvl2pPr lvl="1" algn="ctr">
              <a:spcBef>
                <a:spcPts val="2133"/>
              </a:spcBef>
              <a:spcAft>
                <a:spcPts val="0"/>
              </a:spcAft>
              <a:buNone/>
              <a:defRPr sz="3200" b="1">
                <a:solidFill>
                  <a:srgbClr val="FFFFFF"/>
                </a:solidFill>
              </a:defRPr>
            </a:lvl2pPr>
            <a:lvl3pPr lvl="2" algn="ctr">
              <a:spcBef>
                <a:spcPts val="2133"/>
              </a:spcBef>
              <a:spcAft>
                <a:spcPts val="0"/>
              </a:spcAft>
              <a:buNone/>
              <a:defRPr sz="3200" b="1">
                <a:solidFill>
                  <a:srgbClr val="FFFFFF"/>
                </a:solidFill>
              </a:defRPr>
            </a:lvl3pPr>
            <a:lvl4pPr lvl="3" algn="ctr">
              <a:spcBef>
                <a:spcPts val="2133"/>
              </a:spcBef>
              <a:spcAft>
                <a:spcPts val="0"/>
              </a:spcAft>
              <a:buNone/>
              <a:defRPr sz="3200" b="1">
                <a:solidFill>
                  <a:srgbClr val="FFFFFF"/>
                </a:solidFill>
              </a:defRPr>
            </a:lvl4pPr>
            <a:lvl5pPr lvl="4" algn="ctr">
              <a:spcBef>
                <a:spcPts val="2133"/>
              </a:spcBef>
              <a:spcAft>
                <a:spcPts val="0"/>
              </a:spcAft>
              <a:buNone/>
              <a:defRPr sz="3200" b="1">
                <a:solidFill>
                  <a:srgbClr val="FFFFFF"/>
                </a:solidFill>
              </a:defRPr>
            </a:lvl5pPr>
            <a:lvl6pPr lvl="5" algn="ctr">
              <a:spcBef>
                <a:spcPts val="2133"/>
              </a:spcBef>
              <a:spcAft>
                <a:spcPts val="0"/>
              </a:spcAft>
              <a:buNone/>
              <a:defRPr sz="3200" b="1">
                <a:solidFill>
                  <a:srgbClr val="FFFFFF"/>
                </a:solidFill>
              </a:defRPr>
            </a:lvl6pPr>
            <a:lvl7pPr lvl="6" algn="ctr">
              <a:spcBef>
                <a:spcPts val="2133"/>
              </a:spcBef>
              <a:spcAft>
                <a:spcPts val="0"/>
              </a:spcAft>
              <a:buNone/>
              <a:defRPr sz="3200" b="1">
                <a:solidFill>
                  <a:srgbClr val="FFFFFF"/>
                </a:solidFill>
              </a:defRPr>
            </a:lvl7pPr>
            <a:lvl8pPr lvl="7" algn="ctr">
              <a:spcBef>
                <a:spcPts val="2133"/>
              </a:spcBef>
              <a:spcAft>
                <a:spcPts val="0"/>
              </a:spcAft>
              <a:buNone/>
              <a:defRPr sz="3200" b="1">
                <a:solidFill>
                  <a:srgbClr val="FFFFFF"/>
                </a:solidFill>
              </a:defRPr>
            </a:lvl8pPr>
            <a:lvl9pPr lvl="8" algn="ctr">
              <a:spcBef>
                <a:spcPts val="2133"/>
              </a:spcBef>
              <a:spcAft>
                <a:spcPts val="2133"/>
              </a:spcAft>
              <a:buNone/>
              <a:defRPr sz="3200" b="1">
                <a:solidFill>
                  <a:srgbClr val="FFFFFF"/>
                </a:solidFill>
              </a:defRPr>
            </a:lvl9pPr>
          </a:lstStyle>
          <a:p>
            <a:r>
              <a:rPr lang="es-ES"/>
              <a:t>Haga clic para modificar el estilo de subtítulo del patrón</a:t>
            </a:r>
            <a:endParaRPr/>
          </a:p>
        </p:txBody>
      </p:sp>
      <p:grpSp>
        <p:nvGrpSpPr>
          <p:cNvPr id="119" name="Google Shape;119;p11"/>
          <p:cNvGrpSpPr/>
          <p:nvPr/>
        </p:nvGrpSpPr>
        <p:grpSpPr>
          <a:xfrm>
            <a:off x="5049622" y="1447742"/>
            <a:ext cx="2046668" cy="1999053"/>
            <a:chOff x="3787216" y="933406"/>
            <a:chExt cx="1535001" cy="1499290"/>
          </a:xfrm>
        </p:grpSpPr>
        <p:sp>
          <p:nvSpPr>
            <p:cNvPr id="120" name="Google Shape;120;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1" name="Google Shape;121;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2" name="Google Shape;122;p11"/>
            <p:cNvSpPr/>
            <p:nvPr/>
          </p:nvSpPr>
          <p:spPr>
            <a:xfrm>
              <a:off x="5126917" y="1056973"/>
              <a:ext cx="195300" cy="193500"/>
            </a:xfrm>
            <a:prstGeom prst="ellipse">
              <a:avLst/>
            </a:pr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23" name="Google Shape;123;p11"/>
            <p:cNvGrpSpPr/>
            <p:nvPr/>
          </p:nvGrpSpPr>
          <p:grpSpPr>
            <a:xfrm>
              <a:off x="3799737" y="2225960"/>
              <a:ext cx="207227" cy="206736"/>
              <a:chOff x="528171" y="3429000"/>
              <a:chExt cx="700800" cy="700800"/>
            </a:xfrm>
          </p:grpSpPr>
          <p:cxnSp>
            <p:nvCxnSpPr>
              <p:cNvPr id="124" name="Google Shape;124;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25" name="Google Shape;125;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26" name="Google Shape;126;p11"/>
          <p:cNvGrpSpPr/>
          <p:nvPr/>
        </p:nvGrpSpPr>
        <p:grpSpPr>
          <a:xfrm>
            <a:off x="7354889" y="1447742"/>
            <a:ext cx="2006183" cy="1999053"/>
            <a:chOff x="3787216" y="933406"/>
            <a:chExt cx="1504637" cy="1499290"/>
          </a:xfrm>
        </p:grpSpPr>
        <p:sp>
          <p:nvSpPr>
            <p:cNvPr id="127" name="Google Shape;127;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8" name="Google Shape;128;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29" name="Google Shape;129;p11"/>
            <p:cNvGrpSpPr/>
            <p:nvPr/>
          </p:nvGrpSpPr>
          <p:grpSpPr>
            <a:xfrm>
              <a:off x="3799737" y="2225960"/>
              <a:ext cx="207227" cy="206736"/>
              <a:chOff x="528171" y="3429000"/>
              <a:chExt cx="700800" cy="700800"/>
            </a:xfrm>
          </p:grpSpPr>
          <p:cxnSp>
            <p:nvCxnSpPr>
              <p:cNvPr id="130" name="Google Shape;130;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31" name="Google Shape;131;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32" name="Google Shape;132;p11"/>
          <p:cNvGrpSpPr/>
          <p:nvPr/>
        </p:nvGrpSpPr>
        <p:grpSpPr>
          <a:xfrm>
            <a:off x="9633922" y="1476408"/>
            <a:ext cx="2006183" cy="1999053"/>
            <a:chOff x="3787216" y="933406"/>
            <a:chExt cx="1504637" cy="1499290"/>
          </a:xfrm>
        </p:grpSpPr>
        <p:sp>
          <p:nvSpPr>
            <p:cNvPr id="133" name="Google Shape;133;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4" name="Google Shape;134;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35" name="Google Shape;135;p11"/>
            <p:cNvGrpSpPr/>
            <p:nvPr/>
          </p:nvGrpSpPr>
          <p:grpSpPr>
            <a:xfrm>
              <a:off x="3799737" y="2225960"/>
              <a:ext cx="207227" cy="206736"/>
              <a:chOff x="528171" y="3429000"/>
              <a:chExt cx="700800" cy="700800"/>
            </a:xfrm>
          </p:grpSpPr>
          <p:cxnSp>
            <p:nvCxnSpPr>
              <p:cNvPr id="136" name="Google Shape;136;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37" name="Google Shape;137;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grpSp>
        <p:nvGrpSpPr>
          <p:cNvPr id="138" name="Google Shape;138;p11"/>
          <p:cNvGrpSpPr/>
          <p:nvPr/>
        </p:nvGrpSpPr>
        <p:grpSpPr>
          <a:xfrm>
            <a:off x="2805722" y="1476408"/>
            <a:ext cx="2006183" cy="1999053"/>
            <a:chOff x="3787216" y="933406"/>
            <a:chExt cx="1504637" cy="1499290"/>
          </a:xfrm>
        </p:grpSpPr>
        <p:sp>
          <p:nvSpPr>
            <p:cNvPr id="139" name="Google Shape;139;p11"/>
            <p:cNvSpPr/>
            <p:nvPr/>
          </p:nvSpPr>
          <p:spPr>
            <a:xfrm rot="4715341">
              <a:off x="3910814" y="1034919"/>
              <a:ext cx="1257439" cy="1280729"/>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0" name="Google Shape;140;p11"/>
            <p:cNvSpPr/>
            <p:nvPr/>
          </p:nvSpPr>
          <p:spPr>
            <a:xfrm>
              <a:off x="3919914" y="1031751"/>
              <a:ext cx="1369646" cy="1345602"/>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41" name="Google Shape;141;p11"/>
            <p:cNvGrpSpPr/>
            <p:nvPr/>
          </p:nvGrpSpPr>
          <p:grpSpPr>
            <a:xfrm>
              <a:off x="3799737" y="2225960"/>
              <a:ext cx="207227" cy="206736"/>
              <a:chOff x="528171" y="3429000"/>
              <a:chExt cx="700800" cy="700800"/>
            </a:xfrm>
          </p:grpSpPr>
          <p:cxnSp>
            <p:nvCxnSpPr>
              <p:cNvPr id="142" name="Google Shape;142;p11"/>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43" name="Google Shape;143;p11"/>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grpSp>
      <p:sp>
        <p:nvSpPr>
          <p:cNvPr id="144" name="Google Shape;144;p11"/>
          <p:cNvSpPr txBox="1">
            <a:spLocks noGrp="1"/>
          </p:cNvSpPr>
          <p:nvPr>
            <p:ph type="body" idx="3"/>
          </p:nvPr>
        </p:nvSpPr>
        <p:spPr>
          <a:xfrm>
            <a:off x="2881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5" name="Google Shape;145;p11"/>
          <p:cNvSpPr txBox="1">
            <a:spLocks noGrp="1"/>
          </p:cNvSpPr>
          <p:nvPr>
            <p:ph type="subTitle" idx="4"/>
          </p:nvPr>
        </p:nvSpPr>
        <p:spPr>
          <a:xfrm>
            <a:off x="2981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46" name="Google Shape;146;p11"/>
          <p:cNvSpPr txBox="1">
            <a:spLocks noGrp="1"/>
          </p:cNvSpPr>
          <p:nvPr>
            <p:ph type="body" idx="5"/>
          </p:nvPr>
        </p:nvSpPr>
        <p:spPr>
          <a:xfrm>
            <a:off x="5156833"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7" name="Google Shape;147;p11"/>
          <p:cNvSpPr txBox="1">
            <a:spLocks noGrp="1"/>
          </p:cNvSpPr>
          <p:nvPr>
            <p:ph type="subTitle" idx="6"/>
          </p:nvPr>
        </p:nvSpPr>
        <p:spPr>
          <a:xfrm>
            <a:off x="5256867"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48" name="Google Shape;148;p11"/>
          <p:cNvSpPr txBox="1">
            <a:spLocks noGrp="1"/>
          </p:cNvSpPr>
          <p:nvPr>
            <p:ph type="body" idx="7"/>
          </p:nvPr>
        </p:nvSpPr>
        <p:spPr>
          <a:xfrm>
            <a:off x="7379767"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49" name="Google Shape;149;p11"/>
          <p:cNvSpPr txBox="1">
            <a:spLocks noGrp="1"/>
          </p:cNvSpPr>
          <p:nvPr>
            <p:ph type="subTitle" idx="8"/>
          </p:nvPr>
        </p:nvSpPr>
        <p:spPr>
          <a:xfrm>
            <a:off x="7479800"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
        <p:nvSpPr>
          <p:cNvPr id="150" name="Google Shape;150;p11"/>
          <p:cNvSpPr txBox="1">
            <a:spLocks noGrp="1"/>
          </p:cNvSpPr>
          <p:nvPr>
            <p:ph type="body" idx="9"/>
          </p:nvPr>
        </p:nvSpPr>
        <p:spPr>
          <a:xfrm>
            <a:off x="9787500" y="3446800"/>
            <a:ext cx="1909200" cy="29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151" name="Google Shape;151;p11"/>
          <p:cNvSpPr txBox="1">
            <a:spLocks noGrp="1"/>
          </p:cNvSpPr>
          <p:nvPr>
            <p:ph type="subTitle" idx="13"/>
          </p:nvPr>
        </p:nvSpPr>
        <p:spPr>
          <a:xfrm>
            <a:off x="9887533" y="2136067"/>
            <a:ext cx="1671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rgbClr val="FFFFFF"/>
                </a:solidFill>
              </a:defRPr>
            </a:lvl1pPr>
            <a:lvl2pPr lvl="1" algn="ctr" rtl="0">
              <a:spcBef>
                <a:spcPts val="2133"/>
              </a:spcBef>
              <a:spcAft>
                <a:spcPts val="0"/>
              </a:spcAft>
              <a:buNone/>
              <a:defRPr sz="3200" b="1">
                <a:solidFill>
                  <a:srgbClr val="FFFFFF"/>
                </a:solidFill>
              </a:defRPr>
            </a:lvl2pPr>
            <a:lvl3pPr lvl="2" algn="ctr" rtl="0">
              <a:spcBef>
                <a:spcPts val="2133"/>
              </a:spcBef>
              <a:spcAft>
                <a:spcPts val="0"/>
              </a:spcAft>
              <a:buNone/>
              <a:defRPr sz="3200" b="1">
                <a:solidFill>
                  <a:srgbClr val="FFFFFF"/>
                </a:solidFill>
              </a:defRPr>
            </a:lvl3pPr>
            <a:lvl4pPr lvl="3" algn="ctr" rtl="0">
              <a:spcBef>
                <a:spcPts val="2133"/>
              </a:spcBef>
              <a:spcAft>
                <a:spcPts val="0"/>
              </a:spcAft>
              <a:buNone/>
              <a:defRPr sz="3200" b="1">
                <a:solidFill>
                  <a:srgbClr val="FFFFFF"/>
                </a:solidFill>
              </a:defRPr>
            </a:lvl4pPr>
            <a:lvl5pPr lvl="4" algn="ctr" rtl="0">
              <a:spcBef>
                <a:spcPts val="2133"/>
              </a:spcBef>
              <a:spcAft>
                <a:spcPts val="0"/>
              </a:spcAft>
              <a:buNone/>
              <a:defRPr sz="3200" b="1">
                <a:solidFill>
                  <a:srgbClr val="FFFFFF"/>
                </a:solidFill>
              </a:defRPr>
            </a:lvl5pPr>
            <a:lvl6pPr lvl="5" algn="ctr" rtl="0">
              <a:spcBef>
                <a:spcPts val="2133"/>
              </a:spcBef>
              <a:spcAft>
                <a:spcPts val="0"/>
              </a:spcAft>
              <a:buNone/>
              <a:defRPr sz="3200" b="1">
                <a:solidFill>
                  <a:srgbClr val="FFFFFF"/>
                </a:solidFill>
              </a:defRPr>
            </a:lvl6pPr>
            <a:lvl7pPr lvl="6" algn="ctr" rtl="0">
              <a:spcBef>
                <a:spcPts val="2133"/>
              </a:spcBef>
              <a:spcAft>
                <a:spcPts val="0"/>
              </a:spcAft>
              <a:buNone/>
              <a:defRPr sz="3200" b="1">
                <a:solidFill>
                  <a:srgbClr val="FFFFFF"/>
                </a:solidFill>
              </a:defRPr>
            </a:lvl7pPr>
            <a:lvl8pPr lvl="7" algn="ctr" rtl="0">
              <a:spcBef>
                <a:spcPts val="2133"/>
              </a:spcBef>
              <a:spcAft>
                <a:spcPts val="0"/>
              </a:spcAft>
              <a:buNone/>
              <a:defRPr sz="3200" b="1">
                <a:solidFill>
                  <a:srgbClr val="FFFFFF"/>
                </a:solidFill>
              </a:defRPr>
            </a:lvl8pPr>
            <a:lvl9pPr lvl="8" algn="ctr" rtl="0">
              <a:spcBef>
                <a:spcPts val="2133"/>
              </a:spcBef>
              <a:spcAft>
                <a:spcPts val="2133"/>
              </a:spcAft>
              <a:buNone/>
              <a:defRPr sz="3200" b="1">
                <a:solidFill>
                  <a:srgbClr val="FFFFFF"/>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50602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1 1">
  <p:cSld name="Title and body 1 1 1">
    <p:spTree>
      <p:nvGrpSpPr>
        <p:cNvPr id="1" name="Shape 95"/>
        <p:cNvGrpSpPr/>
        <p:nvPr/>
      </p:nvGrpSpPr>
      <p:grpSpPr>
        <a:xfrm>
          <a:off x="0" y="0"/>
          <a:ext cx="0" cy="0"/>
          <a:chOff x="0" y="0"/>
          <a:chExt cx="0" cy="0"/>
        </a:xfrm>
      </p:grpSpPr>
      <p:sp>
        <p:nvSpPr>
          <p:cNvPr id="96" name="Google Shape;96;p9"/>
          <p:cNvSpPr txBox="1">
            <a:spLocks noGrp="1"/>
          </p:cNvSpPr>
          <p:nvPr>
            <p:ph type="body" idx="1"/>
          </p:nvPr>
        </p:nvSpPr>
        <p:spPr>
          <a:xfrm>
            <a:off x="6159100"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
        <p:nvSpPr>
          <p:cNvPr id="97" name="Google Shape;97;p9"/>
          <p:cNvSpPr/>
          <p:nvPr/>
        </p:nvSpPr>
        <p:spPr>
          <a:xfrm rot="4645812">
            <a:off x="161175" y="55713"/>
            <a:ext cx="2286264" cy="2293404"/>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8" name="Google Shape;98;p9"/>
          <p:cNvSpPr/>
          <p:nvPr/>
        </p:nvSpPr>
        <p:spPr>
          <a:xfrm>
            <a:off x="235116" y="6888"/>
            <a:ext cx="2309155" cy="2302475"/>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9" name="Google Shape;99;p9"/>
          <p:cNvSpPr/>
          <p:nvPr/>
        </p:nvSpPr>
        <p:spPr>
          <a:xfrm>
            <a:off x="2319149" y="50839"/>
            <a:ext cx="338800" cy="3364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00" name="Google Shape;100;p9"/>
          <p:cNvGrpSpPr/>
          <p:nvPr/>
        </p:nvGrpSpPr>
        <p:grpSpPr>
          <a:xfrm>
            <a:off x="27391" y="2084491"/>
            <a:ext cx="357501" cy="359557"/>
            <a:chOff x="528171" y="3429000"/>
            <a:chExt cx="700800" cy="700800"/>
          </a:xfrm>
        </p:grpSpPr>
        <p:cxnSp>
          <p:nvCxnSpPr>
            <p:cNvPr id="101" name="Google Shape;101;p9"/>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02" name="Google Shape;102;p9"/>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03" name="Google Shape;103;p9"/>
          <p:cNvSpPr/>
          <p:nvPr/>
        </p:nvSpPr>
        <p:spPr>
          <a:xfrm>
            <a:off x="1779941" y="1970815"/>
            <a:ext cx="826127" cy="133267"/>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4" name="Google Shape;104;p9"/>
          <p:cNvSpPr txBox="1">
            <a:spLocks noGrp="1"/>
          </p:cNvSpPr>
          <p:nvPr>
            <p:ph type="title"/>
          </p:nvPr>
        </p:nvSpPr>
        <p:spPr>
          <a:xfrm>
            <a:off x="2657933" y="758833"/>
            <a:ext cx="8846400" cy="84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sz="4000">
                <a:solidFill>
                  <a:srgbClr val="000000"/>
                </a:solidFill>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r>
              <a:rPr lang="es-ES"/>
              <a:t>Haga clic para modificar el estilo de título del patrón</a:t>
            </a:r>
            <a:endParaRPr/>
          </a:p>
        </p:txBody>
      </p:sp>
      <p:sp>
        <p:nvSpPr>
          <p:cNvPr id="105" name="Google Shape;105;p9"/>
          <p:cNvSpPr txBox="1">
            <a:spLocks noGrp="1"/>
          </p:cNvSpPr>
          <p:nvPr>
            <p:ph type="body" idx="2"/>
          </p:nvPr>
        </p:nvSpPr>
        <p:spPr>
          <a:xfrm>
            <a:off x="463384" y="2309367"/>
            <a:ext cx="5617200" cy="388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19038481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152"/>
        <p:cNvGrpSpPr/>
        <p:nvPr/>
      </p:nvGrpSpPr>
      <p:grpSpPr>
        <a:xfrm>
          <a:off x="0" y="0"/>
          <a:ext cx="0" cy="0"/>
          <a:chOff x="0" y="0"/>
          <a:chExt cx="0" cy="0"/>
        </a:xfrm>
      </p:grpSpPr>
      <p:sp>
        <p:nvSpPr>
          <p:cNvPr id="153" name="Google Shape;153;p12"/>
          <p:cNvSpPr/>
          <p:nvPr/>
        </p:nvSpPr>
        <p:spPr>
          <a:xfrm>
            <a:off x="1015154" y="445821"/>
            <a:ext cx="10701516" cy="5915587"/>
          </a:xfrm>
          <a:custGeom>
            <a:avLst/>
            <a:gdLst/>
            <a:ahLst/>
            <a:cxnLst/>
            <a:rect l="l" t="t" r="r" b="b"/>
            <a:pathLst>
              <a:path w="10737307" h="5915586" extrusionOk="0">
                <a:moveTo>
                  <a:pt x="0" y="2957793"/>
                </a:moveTo>
                <a:cubicBezTo>
                  <a:pt x="-30291" y="1305565"/>
                  <a:pt x="2159868" y="91487"/>
                  <a:pt x="5368654" y="0"/>
                </a:cubicBezTo>
                <a:cubicBezTo>
                  <a:pt x="8608836" y="57927"/>
                  <a:pt x="10525633" y="1330980"/>
                  <a:pt x="10737308" y="2957793"/>
                </a:cubicBezTo>
                <a:cubicBezTo>
                  <a:pt x="10493828" y="4829108"/>
                  <a:pt x="8297143" y="6117539"/>
                  <a:pt x="5368654" y="5915586"/>
                </a:cubicBezTo>
                <a:cubicBezTo>
                  <a:pt x="2154924" y="5779514"/>
                  <a:pt x="123385" y="4650291"/>
                  <a:pt x="0" y="2957793"/>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4" name="Google Shape;154;p12"/>
          <p:cNvSpPr/>
          <p:nvPr/>
        </p:nvSpPr>
        <p:spPr>
          <a:xfrm rot="4650791">
            <a:off x="3027395" y="-1590296"/>
            <a:ext cx="6329717" cy="10038619"/>
          </a:xfrm>
          <a:custGeom>
            <a:avLst/>
            <a:gdLst/>
            <a:ahLst/>
            <a:cxnLst/>
            <a:rect l="l" t="t" r="r" b="b"/>
            <a:pathLst>
              <a:path w="6415218" h="10174218" fill="none" extrusionOk="0">
                <a:moveTo>
                  <a:pt x="0" y="5087109"/>
                </a:moveTo>
                <a:cubicBezTo>
                  <a:pt x="193280" y="2300505"/>
                  <a:pt x="1460270" y="-49752"/>
                  <a:pt x="3207609" y="0"/>
                </a:cubicBezTo>
                <a:cubicBezTo>
                  <a:pt x="4546057" y="-66318"/>
                  <a:pt x="6051841" y="2619692"/>
                  <a:pt x="6415218" y="5087109"/>
                </a:cubicBezTo>
                <a:cubicBezTo>
                  <a:pt x="6396549" y="7718609"/>
                  <a:pt x="4788483" y="10439154"/>
                  <a:pt x="3207609" y="10174218"/>
                </a:cubicBezTo>
                <a:cubicBezTo>
                  <a:pt x="1675777" y="10308402"/>
                  <a:pt x="506311" y="8018378"/>
                  <a:pt x="0" y="5087109"/>
                </a:cubicBezTo>
                <a:close/>
              </a:path>
              <a:path w="6415218" h="10174218" extrusionOk="0">
                <a:moveTo>
                  <a:pt x="0" y="5087109"/>
                </a:moveTo>
                <a:cubicBezTo>
                  <a:pt x="-239576" y="2129800"/>
                  <a:pt x="1278709" y="59069"/>
                  <a:pt x="3207609" y="0"/>
                </a:cubicBezTo>
                <a:cubicBezTo>
                  <a:pt x="5235105" y="53890"/>
                  <a:pt x="6201217" y="2284381"/>
                  <a:pt x="6415218" y="5087109"/>
                </a:cubicBezTo>
                <a:cubicBezTo>
                  <a:pt x="6308333" y="8001021"/>
                  <a:pt x="4934943" y="10418417"/>
                  <a:pt x="3207609" y="10174218"/>
                </a:cubicBezTo>
                <a:cubicBezTo>
                  <a:pt x="1311990" y="10106317"/>
                  <a:pt x="246426" y="8014386"/>
                  <a:pt x="0" y="5087109"/>
                </a:cubicBezTo>
                <a:close/>
              </a:path>
            </a:pathLst>
          </a:cu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5" name="Google Shape;155;p12"/>
          <p:cNvSpPr/>
          <p:nvPr/>
        </p:nvSpPr>
        <p:spPr>
          <a:xfrm>
            <a:off x="10581012" y="474251"/>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6" name="Google Shape;156;p12"/>
          <p:cNvSpPr/>
          <p:nvPr/>
        </p:nvSpPr>
        <p:spPr>
          <a:xfrm>
            <a:off x="1405859" y="6006817"/>
            <a:ext cx="662000" cy="6548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57" name="Google Shape;157;p12"/>
          <p:cNvGrpSpPr/>
          <p:nvPr/>
        </p:nvGrpSpPr>
        <p:grpSpPr>
          <a:xfrm>
            <a:off x="275708" y="5439078"/>
            <a:ext cx="698371" cy="699585"/>
            <a:chOff x="528171" y="3429000"/>
            <a:chExt cx="700800" cy="700800"/>
          </a:xfrm>
        </p:grpSpPr>
        <p:cxnSp>
          <p:nvCxnSpPr>
            <p:cNvPr id="158" name="Google Shape;158;p1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59" name="Google Shape;159;p1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60" name="Google Shape;160;p12"/>
          <p:cNvSpPr/>
          <p:nvPr/>
        </p:nvSpPr>
        <p:spPr>
          <a:xfrm>
            <a:off x="1582547" y="384665"/>
            <a:ext cx="820400" cy="834000"/>
          </a:xfrm>
          <a:prstGeom prst="diamond">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1" name="Google Shape;161;p12"/>
          <p:cNvSpPr/>
          <p:nvPr/>
        </p:nvSpPr>
        <p:spPr>
          <a:xfrm>
            <a:off x="714367" y="843700"/>
            <a:ext cx="602400" cy="551600"/>
          </a:xfrm>
          <a:prstGeom prst="triangle">
            <a:avLst>
              <a:gd name="adj" fmla="val 50000"/>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2" name="Google Shape;162;p12"/>
          <p:cNvSpPr/>
          <p:nvPr/>
        </p:nvSpPr>
        <p:spPr>
          <a:xfrm>
            <a:off x="9364339" y="4505470"/>
            <a:ext cx="1652252" cy="266533"/>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63" name="Google Shape;163;p12"/>
          <p:cNvGrpSpPr/>
          <p:nvPr/>
        </p:nvGrpSpPr>
        <p:grpSpPr>
          <a:xfrm>
            <a:off x="11243008" y="5439078"/>
            <a:ext cx="698371" cy="699585"/>
            <a:chOff x="528171" y="3429000"/>
            <a:chExt cx="700800" cy="700800"/>
          </a:xfrm>
        </p:grpSpPr>
        <p:cxnSp>
          <p:nvCxnSpPr>
            <p:cNvPr id="164" name="Google Shape;164;p12"/>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65" name="Google Shape;165;p12"/>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66" name="Google Shape;166;p12"/>
          <p:cNvSpPr txBox="1">
            <a:spLocks noGrp="1"/>
          </p:cNvSpPr>
          <p:nvPr>
            <p:ph type="title"/>
          </p:nvPr>
        </p:nvSpPr>
        <p:spPr>
          <a:xfrm>
            <a:off x="415600" y="1631500"/>
            <a:ext cx="11360800" cy="3216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2800">
                <a:solidFill>
                  <a:srgbClr val="FFFFFF"/>
                </a:solidFill>
              </a:defRPr>
            </a:lvl1pPr>
            <a:lvl2pPr lvl="1" algn="ctr">
              <a:spcBef>
                <a:spcPts val="0"/>
              </a:spcBef>
              <a:spcAft>
                <a:spcPts val="0"/>
              </a:spcAft>
              <a:buNone/>
              <a:defRPr sz="12800"/>
            </a:lvl2pPr>
            <a:lvl3pPr lvl="2" algn="ctr">
              <a:spcBef>
                <a:spcPts val="0"/>
              </a:spcBef>
              <a:spcAft>
                <a:spcPts val="0"/>
              </a:spcAft>
              <a:buNone/>
              <a:defRPr sz="12800"/>
            </a:lvl3pPr>
            <a:lvl4pPr lvl="3" algn="ctr">
              <a:spcBef>
                <a:spcPts val="0"/>
              </a:spcBef>
              <a:spcAft>
                <a:spcPts val="0"/>
              </a:spcAft>
              <a:buNone/>
              <a:defRPr sz="12800"/>
            </a:lvl4pPr>
            <a:lvl5pPr lvl="4" algn="ctr">
              <a:spcBef>
                <a:spcPts val="0"/>
              </a:spcBef>
              <a:spcAft>
                <a:spcPts val="0"/>
              </a:spcAft>
              <a:buNone/>
              <a:defRPr sz="12800"/>
            </a:lvl5pPr>
            <a:lvl6pPr lvl="5" algn="ctr">
              <a:spcBef>
                <a:spcPts val="0"/>
              </a:spcBef>
              <a:spcAft>
                <a:spcPts val="0"/>
              </a:spcAft>
              <a:buNone/>
              <a:defRPr sz="12800"/>
            </a:lvl6pPr>
            <a:lvl7pPr lvl="6" algn="ctr">
              <a:spcBef>
                <a:spcPts val="0"/>
              </a:spcBef>
              <a:spcAft>
                <a:spcPts val="0"/>
              </a:spcAft>
              <a:buNone/>
              <a:defRPr sz="12800"/>
            </a:lvl7pPr>
            <a:lvl8pPr lvl="7" algn="ctr">
              <a:spcBef>
                <a:spcPts val="0"/>
              </a:spcBef>
              <a:spcAft>
                <a:spcPts val="0"/>
              </a:spcAft>
              <a:buNone/>
              <a:defRPr sz="12800"/>
            </a:lvl8pPr>
            <a:lvl9pPr lvl="8" algn="ctr">
              <a:spcBef>
                <a:spcPts val="0"/>
              </a:spcBef>
              <a:spcAft>
                <a:spcPts val="0"/>
              </a:spcAft>
              <a:buNone/>
              <a:defRPr sz="12800"/>
            </a:lvl9pPr>
          </a:lstStyle>
          <a:p>
            <a:r>
              <a:rPr lang="es-ES"/>
              <a:t>Haga clic para modificar el estilo de título del patrón</a:t>
            </a:r>
            <a:endParaRPr/>
          </a:p>
        </p:txBody>
      </p:sp>
    </p:spTree>
    <p:extLst>
      <p:ext uri="{BB962C8B-B14F-4D97-AF65-F5344CB8AC3E}">
        <p14:creationId xmlns:p14="http://schemas.microsoft.com/office/powerpoint/2010/main" val="27116571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lidesMania" type="blank">
  <p:cSld name="SlidesMania">
    <p:bg>
      <p:bgPr>
        <a:solidFill>
          <a:srgbClr val="FFFFFF"/>
        </a:solidFill>
        <a:effectLst/>
      </p:bgPr>
    </p:bg>
    <p:spTree>
      <p:nvGrpSpPr>
        <p:cNvPr id="1" name="Shape 167"/>
        <p:cNvGrpSpPr/>
        <p:nvPr/>
      </p:nvGrpSpPr>
      <p:grpSpPr>
        <a:xfrm>
          <a:off x="0" y="0"/>
          <a:ext cx="0" cy="0"/>
          <a:chOff x="0" y="0"/>
          <a:chExt cx="0" cy="0"/>
        </a:xfrm>
      </p:grpSpPr>
      <p:pic>
        <p:nvPicPr>
          <p:cNvPr id="168" name="Google Shape;168;p13">
            <a:hlinkClick r:id="rId2"/>
          </p:cNvPr>
          <p:cNvPicPr preferRelativeResize="0"/>
          <p:nvPr/>
        </p:nvPicPr>
        <p:blipFill rotWithShape="1">
          <a:blip r:embed="rId3">
            <a:alphaModFix/>
          </a:blip>
          <a:srcRect/>
          <a:stretch/>
        </p:blipFill>
        <p:spPr>
          <a:xfrm>
            <a:off x="465600" y="331100"/>
            <a:ext cx="5101467" cy="2201299"/>
          </a:xfrm>
          <a:prstGeom prst="rect">
            <a:avLst/>
          </a:prstGeom>
          <a:noFill/>
          <a:ln>
            <a:noFill/>
          </a:ln>
        </p:spPr>
      </p:pic>
      <p:sp>
        <p:nvSpPr>
          <p:cNvPr id="169" name="Google Shape;169;p13"/>
          <p:cNvSpPr txBox="1"/>
          <p:nvPr/>
        </p:nvSpPr>
        <p:spPr>
          <a:xfrm>
            <a:off x="463500" y="2858084"/>
            <a:ext cx="8956400" cy="8976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GB" sz="3200" b="1">
                <a:solidFill>
                  <a:srgbClr val="3F3F3F"/>
                </a:solidFill>
                <a:latin typeface="Poppins"/>
                <a:ea typeface="Poppins"/>
                <a:cs typeface="Poppins"/>
                <a:sym typeface="Poppins"/>
              </a:rPr>
              <a:t>Free </a:t>
            </a:r>
            <a:r>
              <a:rPr lang="en-GB" sz="3200">
                <a:solidFill>
                  <a:srgbClr val="3F3F3F"/>
                </a:solidFill>
                <a:latin typeface="Poppins"/>
                <a:ea typeface="Poppins"/>
                <a:cs typeface="Poppins"/>
                <a:sym typeface="Poppins"/>
              </a:rPr>
              <a:t>themes and templates for </a:t>
            </a:r>
            <a:r>
              <a:rPr lang="en-GB" sz="3200" b="1">
                <a:solidFill>
                  <a:srgbClr val="3F3F3F"/>
                </a:solidFill>
                <a:latin typeface="Poppins"/>
                <a:ea typeface="Poppins"/>
                <a:cs typeface="Poppins"/>
                <a:sym typeface="Poppins"/>
              </a:rPr>
              <a:t>Google Slides</a:t>
            </a:r>
            <a:r>
              <a:rPr lang="en-GB" sz="3200">
                <a:solidFill>
                  <a:srgbClr val="3F3F3F"/>
                </a:solidFill>
                <a:latin typeface="Poppins"/>
                <a:ea typeface="Poppins"/>
                <a:cs typeface="Poppins"/>
                <a:sym typeface="Poppins"/>
              </a:rPr>
              <a:t> or </a:t>
            </a:r>
            <a:r>
              <a:rPr lang="en-GB" sz="3200" b="1">
                <a:solidFill>
                  <a:srgbClr val="3F3F3F"/>
                </a:solidFill>
                <a:latin typeface="Poppins"/>
                <a:ea typeface="Poppins"/>
                <a:cs typeface="Poppins"/>
                <a:sym typeface="Poppins"/>
              </a:rPr>
              <a:t>PowerPoint</a:t>
            </a:r>
            <a:endParaRPr sz="3200" b="1">
              <a:solidFill>
                <a:srgbClr val="3F3F3F"/>
              </a:solidFill>
            </a:endParaRPr>
          </a:p>
        </p:txBody>
      </p:sp>
      <p:cxnSp>
        <p:nvCxnSpPr>
          <p:cNvPr id="170" name="Google Shape;170;p13"/>
          <p:cNvCxnSpPr/>
          <p:nvPr/>
        </p:nvCxnSpPr>
        <p:spPr>
          <a:xfrm>
            <a:off x="10259667" y="4956833"/>
            <a:ext cx="1495200" cy="12800"/>
          </a:xfrm>
          <a:prstGeom prst="straightConnector1">
            <a:avLst/>
          </a:prstGeom>
          <a:noFill/>
          <a:ln w="38100" cap="flat" cmpd="sng">
            <a:solidFill>
              <a:srgbClr val="FFCB25"/>
            </a:solidFill>
            <a:prstDash val="solid"/>
            <a:round/>
            <a:headEnd type="none" w="med" len="med"/>
            <a:tailEnd type="none" w="med" len="med"/>
          </a:ln>
        </p:spPr>
      </p:cxnSp>
      <p:pic>
        <p:nvPicPr>
          <p:cNvPr id="171" name="Google Shape;171;p13">
            <a:hlinkClick r:id="rId4"/>
          </p:cNvPr>
          <p:cNvPicPr preferRelativeResize="0"/>
          <p:nvPr/>
        </p:nvPicPr>
        <p:blipFill>
          <a:blip r:embed="rId5">
            <a:alphaModFix/>
          </a:blip>
          <a:stretch>
            <a:fillRect/>
          </a:stretch>
        </p:blipFill>
        <p:spPr>
          <a:xfrm>
            <a:off x="8141533" y="5166806"/>
            <a:ext cx="713232" cy="637863"/>
          </a:xfrm>
          <a:prstGeom prst="rect">
            <a:avLst/>
          </a:prstGeom>
          <a:noFill/>
          <a:ln>
            <a:noFill/>
          </a:ln>
        </p:spPr>
      </p:pic>
      <p:pic>
        <p:nvPicPr>
          <p:cNvPr id="172" name="Google Shape;172;p13">
            <a:hlinkClick r:id="rId6"/>
          </p:cNvPr>
          <p:cNvPicPr preferRelativeResize="0"/>
          <p:nvPr/>
        </p:nvPicPr>
        <p:blipFill>
          <a:blip r:embed="rId7">
            <a:alphaModFix/>
          </a:blip>
          <a:stretch>
            <a:fillRect/>
          </a:stretch>
        </p:blipFill>
        <p:spPr>
          <a:xfrm>
            <a:off x="8854766" y="5171298"/>
            <a:ext cx="708660" cy="628879"/>
          </a:xfrm>
          <a:prstGeom prst="rect">
            <a:avLst/>
          </a:prstGeom>
          <a:noFill/>
          <a:ln>
            <a:noFill/>
          </a:ln>
        </p:spPr>
      </p:pic>
      <p:pic>
        <p:nvPicPr>
          <p:cNvPr id="173" name="Google Shape;173;p13">
            <a:hlinkClick r:id="rId8"/>
          </p:cNvPr>
          <p:cNvPicPr preferRelativeResize="0"/>
          <p:nvPr/>
        </p:nvPicPr>
        <p:blipFill>
          <a:blip r:embed="rId9">
            <a:alphaModFix/>
          </a:blip>
          <a:stretch>
            <a:fillRect/>
          </a:stretch>
        </p:blipFill>
        <p:spPr>
          <a:xfrm>
            <a:off x="9602365" y="5173544"/>
            <a:ext cx="612648" cy="624387"/>
          </a:xfrm>
          <a:prstGeom prst="rect">
            <a:avLst/>
          </a:prstGeom>
          <a:noFill/>
          <a:ln>
            <a:noFill/>
          </a:ln>
        </p:spPr>
      </p:pic>
      <p:pic>
        <p:nvPicPr>
          <p:cNvPr id="174" name="Google Shape;174;p13">
            <a:hlinkClick r:id="rId10"/>
          </p:cNvPr>
          <p:cNvPicPr preferRelativeResize="0"/>
          <p:nvPr/>
        </p:nvPicPr>
        <p:blipFill>
          <a:blip r:embed="rId11">
            <a:alphaModFix/>
          </a:blip>
          <a:stretch>
            <a:fillRect/>
          </a:stretch>
        </p:blipFill>
        <p:spPr>
          <a:xfrm>
            <a:off x="10255255" y="5142100"/>
            <a:ext cx="800100" cy="687275"/>
          </a:xfrm>
          <a:prstGeom prst="rect">
            <a:avLst/>
          </a:prstGeom>
          <a:noFill/>
          <a:ln>
            <a:noFill/>
          </a:ln>
        </p:spPr>
      </p:pic>
      <p:pic>
        <p:nvPicPr>
          <p:cNvPr id="175" name="Google Shape;175;p13">
            <a:hlinkClick r:id="rId12"/>
          </p:cNvPr>
          <p:cNvPicPr preferRelativeResize="0"/>
          <p:nvPr/>
        </p:nvPicPr>
        <p:blipFill>
          <a:blip r:embed="rId13">
            <a:alphaModFix/>
          </a:blip>
          <a:stretch>
            <a:fillRect/>
          </a:stretch>
        </p:blipFill>
        <p:spPr>
          <a:xfrm>
            <a:off x="11055350" y="5184774"/>
            <a:ext cx="699516" cy="601927"/>
          </a:xfrm>
          <a:prstGeom prst="rect">
            <a:avLst/>
          </a:prstGeom>
          <a:noFill/>
          <a:ln>
            <a:noFill/>
          </a:ln>
        </p:spPr>
      </p:pic>
      <p:sp>
        <p:nvSpPr>
          <p:cNvPr id="176" name="Google Shape;176;p13"/>
          <p:cNvSpPr txBox="1"/>
          <p:nvPr/>
        </p:nvSpPr>
        <p:spPr>
          <a:xfrm>
            <a:off x="6908800" y="4081351"/>
            <a:ext cx="4915600" cy="100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GB" sz="3200" b="1">
                <a:solidFill>
                  <a:srgbClr val="252525"/>
                </a:solidFill>
                <a:latin typeface="Homemade Apple"/>
                <a:ea typeface="Homemade Apple"/>
                <a:cs typeface="Homemade Apple"/>
                <a:sym typeface="Homemade Apple"/>
              </a:rPr>
              <a:t>Sharing is caring!</a:t>
            </a:r>
            <a:endParaRPr sz="3200" b="1">
              <a:solidFill>
                <a:srgbClr val="252525"/>
              </a:solidFill>
              <a:latin typeface="Homemade Apple"/>
              <a:ea typeface="Homemade Apple"/>
              <a:cs typeface="Homemade Apple"/>
              <a:sym typeface="Homemade Apple"/>
            </a:endParaRPr>
          </a:p>
        </p:txBody>
      </p:sp>
    </p:spTree>
    <p:extLst>
      <p:ext uri="{BB962C8B-B14F-4D97-AF65-F5344CB8AC3E}">
        <p14:creationId xmlns:p14="http://schemas.microsoft.com/office/powerpoint/2010/main" val="32510357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77"/>
        <p:cNvGrpSpPr/>
        <p:nvPr/>
      </p:nvGrpSpPr>
      <p:grpSpPr>
        <a:xfrm>
          <a:off x="0" y="0"/>
          <a:ext cx="0" cy="0"/>
          <a:chOff x="0" y="0"/>
          <a:chExt cx="0" cy="0"/>
        </a:xfrm>
      </p:grpSpPr>
      <p:sp>
        <p:nvSpPr>
          <p:cNvPr id="178" name="Google Shape;178;p14"/>
          <p:cNvSpPr/>
          <p:nvPr/>
        </p:nvSpPr>
        <p:spPr>
          <a:xfrm rot="4296885">
            <a:off x="669853" y="551281"/>
            <a:ext cx="5497411" cy="5535852"/>
          </a:xfrm>
          <a:custGeom>
            <a:avLst/>
            <a:gdLst/>
            <a:ahLst/>
            <a:cxnLst/>
            <a:rect l="l" t="t" r="r" b="b"/>
            <a:pathLst>
              <a:path w="4523243" h="4566757" fill="none" extrusionOk="0">
                <a:moveTo>
                  <a:pt x="0" y="2283379"/>
                </a:moveTo>
                <a:cubicBezTo>
                  <a:pt x="241090" y="1050904"/>
                  <a:pt x="1043615" y="-63905"/>
                  <a:pt x="2261622" y="0"/>
                </a:cubicBezTo>
                <a:cubicBezTo>
                  <a:pt x="3266235" y="-37433"/>
                  <a:pt x="4456007" y="1085607"/>
                  <a:pt x="4523244" y="2283379"/>
                </a:cubicBezTo>
                <a:cubicBezTo>
                  <a:pt x="4516518" y="3480314"/>
                  <a:pt x="3476000" y="4614955"/>
                  <a:pt x="2261622" y="4566758"/>
                </a:cubicBezTo>
                <a:cubicBezTo>
                  <a:pt x="1170524" y="4655191"/>
                  <a:pt x="234841" y="3600919"/>
                  <a:pt x="0" y="2283379"/>
                </a:cubicBezTo>
                <a:close/>
              </a:path>
              <a:path w="4523243" h="4566757" extrusionOk="0">
                <a:moveTo>
                  <a:pt x="0" y="2283379"/>
                </a:moveTo>
                <a:cubicBezTo>
                  <a:pt x="-149100" y="930335"/>
                  <a:pt x="827895" y="69309"/>
                  <a:pt x="2261622" y="0"/>
                </a:cubicBezTo>
                <a:cubicBezTo>
                  <a:pt x="3685456" y="36794"/>
                  <a:pt x="4502701" y="1022957"/>
                  <a:pt x="4523244" y="2283379"/>
                </a:cubicBezTo>
                <a:cubicBezTo>
                  <a:pt x="4395367" y="3669332"/>
                  <a:pt x="3488538" y="4689150"/>
                  <a:pt x="2261622" y="4566758"/>
                </a:cubicBezTo>
                <a:cubicBezTo>
                  <a:pt x="871912" y="4489804"/>
                  <a:pt x="155964" y="3618975"/>
                  <a:pt x="0" y="228337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9" name="Google Shape;179;p14"/>
          <p:cNvSpPr/>
          <p:nvPr/>
        </p:nvSpPr>
        <p:spPr>
          <a:xfrm>
            <a:off x="719366" y="231572"/>
            <a:ext cx="5206917" cy="5173093"/>
          </a:xfrm>
          <a:custGeom>
            <a:avLst/>
            <a:gdLst/>
            <a:ahLst/>
            <a:cxnLst/>
            <a:rect l="l" t="t" r="r" b="b"/>
            <a:pathLst>
              <a:path w="4527754" h="4485341" extrusionOk="0">
                <a:moveTo>
                  <a:pt x="0" y="2242671"/>
                </a:moveTo>
                <a:cubicBezTo>
                  <a:pt x="-141122" y="917031"/>
                  <a:pt x="889473" y="46576"/>
                  <a:pt x="2263877" y="0"/>
                </a:cubicBezTo>
                <a:cubicBezTo>
                  <a:pt x="3726138" y="44622"/>
                  <a:pt x="4493769" y="1005159"/>
                  <a:pt x="4527754" y="2242671"/>
                </a:cubicBezTo>
                <a:cubicBezTo>
                  <a:pt x="4396828" y="3609120"/>
                  <a:pt x="3509075" y="4513570"/>
                  <a:pt x="2263877" y="4485342"/>
                </a:cubicBezTo>
                <a:cubicBezTo>
                  <a:pt x="892498" y="4419100"/>
                  <a:pt x="90714" y="3524608"/>
                  <a:pt x="0" y="2242671"/>
                </a:cubicBezTo>
                <a:close/>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0" name="Google Shape;180;p14"/>
          <p:cNvSpPr/>
          <p:nvPr/>
        </p:nvSpPr>
        <p:spPr>
          <a:xfrm>
            <a:off x="5510284" y="333147"/>
            <a:ext cx="781600" cy="785200"/>
          </a:xfrm>
          <a:prstGeom prst="ellipse">
            <a:avLst/>
          </a:pr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81" name="Google Shape;181;p14"/>
          <p:cNvGrpSpPr/>
          <p:nvPr/>
        </p:nvGrpSpPr>
        <p:grpSpPr>
          <a:xfrm>
            <a:off x="245743" y="5033050"/>
            <a:ext cx="827037" cy="830961"/>
            <a:chOff x="528171" y="3429000"/>
            <a:chExt cx="700800" cy="700800"/>
          </a:xfrm>
        </p:grpSpPr>
        <p:cxnSp>
          <p:nvCxnSpPr>
            <p:cNvPr id="182" name="Google Shape;182;p14"/>
            <p:cNvCxnSpPr/>
            <p:nvPr/>
          </p:nvCxnSpPr>
          <p:spPr>
            <a:xfrm>
              <a:off x="878541" y="3429000"/>
              <a:ext cx="0" cy="700800"/>
            </a:xfrm>
            <a:prstGeom prst="straightConnector1">
              <a:avLst/>
            </a:prstGeom>
            <a:noFill/>
            <a:ln w="31750" cap="flat" cmpd="sng">
              <a:solidFill>
                <a:srgbClr val="000000"/>
              </a:solidFill>
              <a:prstDash val="solid"/>
              <a:miter lim="800000"/>
              <a:headEnd type="none" w="sm" len="sm"/>
              <a:tailEnd type="none" w="sm" len="sm"/>
            </a:ln>
          </p:spPr>
        </p:cxnSp>
        <p:cxnSp>
          <p:nvCxnSpPr>
            <p:cNvPr id="183" name="Google Shape;183;p14"/>
            <p:cNvCxnSpPr/>
            <p:nvPr/>
          </p:nvCxnSpPr>
          <p:spPr>
            <a:xfrm rot="10800000">
              <a:off x="878571" y="3412536"/>
              <a:ext cx="0" cy="700800"/>
            </a:xfrm>
            <a:prstGeom prst="straightConnector1">
              <a:avLst/>
            </a:prstGeom>
            <a:noFill/>
            <a:ln w="31750" cap="flat" cmpd="sng">
              <a:solidFill>
                <a:srgbClr val="000000"/>
              </a:solidFill>
              <a:prstDash val="solid"/>
              <a:miter lim="800000"/>
              <a:headEnd type="none" w="sm" len="sm"/>
              <a:tailEnd type="none" w="sm" len="sm"/>
            </a:ln>
          </p:spPr>
        </p:cxnSp>
      </p:grpSp>
      <p:sp>
        <p:nvSpPr>
          <p:cNvPr id="184" name="Google Shape;184;p14"/>
          <p:cNvSpPr/>
          <p:nvPr/>
        </p:nvSpPr>
        <p:spPr>
          <a:xfrm>
            <a:off x="4642699" y="5296384"/>
            <a:ext cx="2516803" cy="567616"/>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3175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5" name="Google Shape;185;p14"/>
          <p:cNvSpPr txBox="1">
            <a:spLocks noGrp="1"/>
          </p:cNvSpPr>
          <p:nvPr>
            <p:ph type="title"/>
          </p:nvPr>
        </p:nvSpPr>
        <p:spPr>
          <a:xfrm>
            <a:off x="7102355" y="1568500"/>
            <a:ext cx="4798400" cy="197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4200"/>
              <a:buNone/>
              <a:defRPr sz="5600">
                <a:solidFill>
                  <a:srgbClr val="000000"/>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s-ES"/>
              <a:t>Haga clic para modificar el estilo de título del patrón</a:t>
            </a:r>
            <a:endParaRPr/>
          </a:p>
        </p:txBody>
      </p:sp>
      <p:sp>
        <p:nvSpPr>
          <p:cNvPr id="186" name="Google Shape;186;p14"/>
          <p:cNvSpPr txBox="1">
            <a:spLocks noGrp="1"/>
          </p:cNvSpPr>
          <p:nvPr>
            <p:ph type="subTitle" idx="1"/>
          </p:nvPr>
        </p:nvSpPr>
        <p:spPr>
          <a:xfrm>
            <a:off x="6432565" y="4251296"/>
            <a:ext cx="5522000" cy="189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6023552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pPr lvl="0"/>
            <a:r>
              <a:rPr lang="es-ES"/>
              <a:t>Haga clic para modificar los estilos de texto del patrón</a:t>
            </a:r>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C3F1190F-F17F-4ADF-8DC2-AE926F97F53C}" type="slidenum">
              <a:rPr lang="es-MX" smtClean="0"/>
              <a:t>‹Nº›</a:t>
            </a:fld>
            <a:endParaRPr lang="es-MX"/>
          </a:p>
        </p:txBody>
      </p:sp>
    </p:spTree>
    <p:extLst>
      <p:ext uri="{BB962C8B-B14F-4D97-AF65-F5344CB8AC3E}">
        <p14:creationId xmlns:p14="http://schemas.microsoft.com/office/powerpoint/2010/main" val="21105227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B06C08-1572-417F-A681-69214E92A156}" type="datetimeFigureOut">
              <a:rPr lang="es-MX" smtClean="0"/>
              <a:t>29/04/2020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3F1190F-F17F-4ADF-8DC2-AE926F97F53C}" type="slidenum">
              <a:rPr lang="es-MX" smtClean="0"/>
              <a:t>‹Nº›</a:t>
            </a:fld>
            <a:endParaRPr lang="es-MX"/>
          </a:p>
        </p:txBody>
      </p:sp>
    </p:spTree>
    <p:extLst>
      <p:ext uri="{BB962C8B-B14F-4D97-AF65-F5344CB8AC3E}">
        <p14:creationId xmlns:p14="http://schemas.microsoft.com/office/powerpoint/2010/main" val="4284367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0050_Carter_Template_SlidesMania_1">
  <p:cSld name="0050_Carter_Template_SlidesMania_1">
    <p:bg>
      <p:bgPr>
        <a:solidFill>
          <a:srgbClr val="F2F2F2"/>
        </a:solidFill>
        <a:effectLst/>
      </p:bgPr>
    </p:bg>
    <p:spTree>
      <p:nvGrpSpPr>
        <p:cNvPr id="1" name="Shape 6"/>
        <p:cNvGrpSpPr/>
        <p:nvPr/>
      </p:nvGrpSpPr>
      <p:grpSpPr>
        <a:xfrm>
          <a:off x="0" y="0"/>
          <a:ext cx="0" cy="0"/>
          <a:chOff x="0" y="0"/>
          <a:chExt cx="0" cy="0"/>
        </a:xfrm>
      </p:grpSpPr>
      <p:sp>
        <p:nvSpPr>
          <p:cNvPr id="258" name="Google Shape;258;p2"/>
          <p:cNvSpPr txBox="1">
            <a:spLocks noGrp="1"/>
          </p:cNvSpPr>
          <p:nvPr>
            <p:ph type="body" idx="1"/>
          </p:nvPr>
        </p:nvSpPr>
        <p:spPr>
          <a:xfrm>
            <a:off x="3231920" y="2475829"/>
            <a:ext cx="5743575" cy="19446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6600"/>
              <a:buFont typeface="Arial"/>
              <a:buNone/>
              <a:defRPr sz="6600" b="1"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s-ES"/>
              <a:t>Haga clic para modificar los estilos de texto del patrón</a:t>
            </a:r>
          </a:p>
        </p:txBody>
      </p:sp>
    </p:spTree>
    <p:extLst>
      <p:ext uri="{BB962C8B-B14F-4D97-AF65-F5344CB8AC3E}">
        <p14:creationId xmlns:p14="http://schemas.microsoft.com/office/powerpoint/2010/main" val="23970247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050_Carter_Template_SlidesMania_3">
  <p:cSld name="0050_Carter_Template_SlidesMania_3">
    <p:bg>
      <p:bgPr>
        <a:solidFill>
          <a:srgbClr val="F2F2F2"/>
        </a:solidFill>
        <a:effectLst/>
      </p:bgPr>
    </p:bg>
    <p:spTree>
      <p:nvGrpSpPr>
        <p:cNvPr id="1" name="Shape 759"/>
        <p:cNvGrpSpPr/>
        <p:nvPr/>
      </p:nvGrpSpPr>
      <p:grpSpPr>
        <a:xfrm>
          <a:off x="0" y="0"/>
          <a:ext cx="0" cy="0"/>
          <a:chOff x="0" y="0"/>
          <a:chExt cx="0" cy="0"/>
        </a:xfrm>
      </p:grpSpPr>
    </p:spTree>
    <p:extLst>
      <p:ext uri="{BB962C8B-B14F-4D97-AF65-F5344CB8AC3E}">
        <p14:creationId xmlns:p14="http://schemas.microsoft.com/office/powerpoint/2010/main" val="10380872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0050_Carter_Template_SlidesMania_2">
  <p:cSld name="0050_Carter_Template_SlidesMania_2">
    <p:bg>
      <p:bgPr>
        <a:solidFill>
          <a:srgbClr val="F2F2F2"/>
        </a:solidFill>
        <a:effectLst/>
      </p:bgPr>
    </p:bg>
    <p:spTree>
      <p:nvGrpSpPr>
        <p:cNvPr id="1" name="Shape 259"/>
        <p:cNvGrpSpPr/>
        <p:nvPr/>
      </p:nvGrpSpPr>
      <p:grpSpPr>
        <a:xfrm>
          <a:off x="0" y="0"/>
          <a:ext cx="0" cy="0"/>
          <a:chOff x="0" y="0"/>
          <a:chExt cx="0" cy="0"/>
        </a:xfrm>
      </p:grpSpPr>
    </p:spTree>
    <p:extLst>
      <p:ext uri="{BB962C8B-B14F-4D97-AF65-F5344CB8AC3E}">
        <p14:creationId xmlns:p14="http://schemas.microsoft.com/office/powerpoint/2010/main" val="873682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bg>
      <p:bgPr>
        <a:solidFill>
          <a:srgbClr val="272E3F"/>
        </a:solidFill>
        <a:effectLst/>
      </p:bgPr>
    </p:bg>
    <p:spTree>
      <p:nvGrpSpPr>
        <p:cNvPr id="1" name="Shape 9"/>
        <p:cNvGrpSpPr/>
        <p:nvPr/>
      </p:nvGrpSpPr>
      <p:grpSpPr>
        <a:xfrm>
          <a:off x="0" y="0"/>
          <a:ext cx="0" cy="0"/>
          <a:chOff x="0" y="0"/>
          <a:chExt cx="0" cy="0"/>
        </a:xfrm>
      </p:grpSpPr>
      <p:sp>
        <p:nvSpPr>
          <p:cNvPr id="10" name="Google Shape;10;p2"/>
          <p:cNvSpPr/>
          <p:nvPr/>
        </p:nvSpPr>
        <p:spPr>
          <a:xfrm>
            <a:off x="547100" y="552233"/>
            <a:ext cx="11083200" cy="56652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11;p2"/>
          <p:cNvSpPr txBox="1">
            <a:spLocks noGrp="1"/>
          </p:cNvSpPr>
          <p:nvPr>
            <p:ph type="ctrTitle"/>
          </p:nvPr>
        </p:nvSpPr>
        <p:spPr>
          <a:xfrm>
            <a:off x="693211" y="1907167"/>
            <a:ext cx="108204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s-ES"/>
              <a:t>Haga clic para modificar el estilo de título del patrón</a:t>
            </a:r>
            <a:endParaRPr/>
          </a:p>
        </p:txBody>
      </p:sp>
      <p:sp>
        <p:nvSpPr>
          <p:cNvPr id="12" name="Google Shape;12;p2"/>
          <p:cNvSpPr txBox="1">
            <a:spLocks noGrp="1"/>
          </p:cNvSpPr>
          <p:nvPr>
            <p:ph type="subTitle" idx="1"/>
          </p:nvPr>
        </p:nvSpPr>
        <p:spPr>
          <a:xfrm>
            <a:off x="693200" y="4693233"/>
            <a:ext cx="108204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800"/>
              <a:buNone/>
              <a:defRPr sz="3733">
                <a:solidFill>
                  <a:srgbClr val="FFFFFF"/>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s-ES"/>
              <a:t>Haga clic para modificar el estilo de subtítulo del patrón</a:t>
            </a:r>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grpSp>
        <p:nvGrpSpPr>
          <p:cNvPr id="14" name="Google Shape;14;p2"/>
          <p:cNvGrpSpPr/>
          <p:nvPr/>
        </p:nvGrpSpPr>
        <p:grpSpPr>
          <a:xfrm>
            <a:off x="5161107" y="552233"/>
            <a:ext cx="1848077" cy="976000"/>
            <a:chOff x="3582525" y="414175"/>
            <a:chExt cx="1960478" cy="732000"/>
          </a:xfrm>
        </p:grpSpPr>
        <p:sp>
          <p:nvSpPr>
            <p:cNvPr id="15" name="Google Shape;15;p2"/>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7280639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Highlighted numbers or concepts" preserve="1">
  <p:cSld name="Highlighted numbers or concepts">
    <p:spTree>
      <p:nvGrpSpPr>
        <p:cNvPr id="1" name="Shape 17"/>
        <p:cNvGrpSpPr/>
        <p:nvPr/>
      </p:nvGrpSpPr>
      <p:grpSpPr>
        <a:xfrm>
          <a:off x="0" y="0"/>
          <a:ext cx="0" cy="0"/>
          <a:chOff x="0" y="0"/>
          <a:chExt cx="0" cy="0"/>
        </a:xfrm>
      </p:grpSpPr>
      <p:sp>
        <p:nvSpPr>
          <p:cNvPr id="18" name="Google Shape;18;p3"/>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9" name="Google Shape;19;p3"/>
          <p:cNvGrpSpPr/>
          <p:nvPr/>
        </p:nvGrpSpPr>
        <p:grpSpPr>
          <a:xfrm>
            <a:off x="5161107" y="297600"/>
            <a:ext cx="1848077" cy="976000"/>
            <a:chOff x="3582525" y="414175"/>
            <a:chExt cx="1960478" cy="732000"/>
          </a:xfrm>
        </p:grpSpPr>
        <p:sp>
          <p:nvSpPr>
            <p:cNvPr id="20" name="Google Shape;20;p3"/>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3"/>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 name="Google Shape;22;p3"/>
          <p:cNvSpPr txBox="1">
            <a:spLocks noGrp="1"/>
          </p:cNvSpPr>
          <p:nvPr>
            <p:ph type="ctrTitle"/>
          </p:nvPr>
        </p:nvSpPr>
        <p:spPr>
          <a:xfrm>
            <a:off x="415600" y="2211967"/>
            <a:ext cx="11360800" cy="12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s-ES"/>
              <a:t>Haga clic para modificar el estilo de título del patrón</a:t>
            </a:r>
            <a:endParaRPr/>
          </a:p>
        </p:txBody>
      </p:sp>
      <p:sp>
        <p:nvSpPr>
          <p:cNvPr id="23" name="Google Shape;23;p3"/>
          <p:cNvSpPr txBox="1">
            <a:spLocks noGrp="1"/>
          </p:cNvSpPr>
          <p:nvPr>
            <p:ph type="subTitle" idx="1"/>
          </p:nvPr>
        </p:nvSpPr>
        <p:spPr>
          <a:xfrm>
            <a:off x="415600" y="3365167"/>
            <a:ext cx="11360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3200"/>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r>
              <a:rPr lang="es-ES"/>
              <a:t>Haga clic para modificar el estilo de subtítulo del patrón</a:t>
            </a:r>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3225568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r>
              <a:rPr lang="es-ES"/>
              <a:t>Haga clic para modificar el estilo de título del patrón</a:t>
            </a:r>
            <a:endParaRPr/>
          </a:p>
        </p:txBody>
      </p:sp>
      <p:sp>
        <p:nvSpPr>
          <p:cNvPr id="108" name="Google Shape;108;p10"/>
          <p:cNvSpPr txBox="1">
            <a:spLocks noGrp="1"/>
          </p:cNvSpPr>
          <p:nvPr>
            <p:ph type="body" idx="1"/>
          </p:nvPr>
        </p:nvSpPr>
        <p:spPr>
          <a:xfrm>
            <a:off x="6320367" y="2498967"/>
            <a:ext cx="5225200" cy="3407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39826874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25"/>
        <p:cNvGrpSpPr/>
        <p:nvPr/>
      </p:nvGrpSpPr>
      <p:grpSpPr>
        <a:xfrm>
          <a:off x="0" y="0"/>
          <a:ext cx="0" cy="0"/>
          <a:chOff x="0" y="0"/>
          <a:chExt cx="0" cy="0"/>
        </a:xfrm>
      </p:grpSpPr>
      <p:sp>
        <p:nvSpPr>
          <p:cNvPr id="26" name="Google Shape;26;p4"/>
          <p:cNvSpPr/>
          <p:nvPr/>
        </p:nvSpPr>
        <p:spPr>
          <a:xfrm>
            <a:off x="547100" y="552233"/>
            <a:ext cx="11083200" cy="56652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7" name="Google Shape;27;p4"/>
          <p:cNvGrpSpPr/>
          <p:nvPr/>
        </p:nvGrpSpPr>
        <p:grpSpPr>
          <a:xfrm rot="8100000">
            <a:off x="-112649" y="425903"/>
            <a:ext cx="2024320" cy="975991"/>
            <a:chOff x="3582525" y="414175"/>
            <a:chExt cx="1960478" cy="732000"/>
          </a:xfrm>
        </p:grpSpPr>
        <p:sp>
          <p:nvSpPr>
            <p:cNvPr id="28" name="Google Shape;28;p4"/>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4"/>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0" name="Google Shape;30;p4"/>
          <p:cNvGrpSpPr/>
          <p:nvPr/>
        </p:nvGrpSpPr>
        <p:grpSpPr>
          <a:xfrm rot="-2700000">
            <a:off x="10272611" y="5372775"/>
            <a:ext cx="2024320" cy="975991"/>
            <a:chOff x="3582525" y="414175"/>
            <a:chExt cx="1960478" cy="732000"/>
          </a:xfrm>
        </p:grpSpPr>
        <p:sp>
          <p:nvSpPr>
            <p:cNvPr id="31" name="Google Shape;31;p4"/>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4"/>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3" name="Google Shape;33;p4"/>
          <p:cNvSpPr txBox="1">
            <a:spLocks noGrp="1"/>
          </p:cNvSpPr>
          <p:nvPr>
            <p:ph type="title"/>
          </p:nvPr>
        </p:nvSpPr>
        <p:spPr>
          <a:xfrm>
            <a:off x="1202067" y="2867800"/>
            <a:ext cx="9824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s-ES"/>
              <a:t>Haga clic para modificar el estilo de título del patrón</a:t>
            </a:r>
            <a:endParaRPr/>
          </a:p>
        </p:txBody>
      </p:sp>
      <p:sp>
        <p:nvSpPr>
          <p:cNvPr id="34" name="Google Shape;3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18902487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meline" preserve="1">
  <p:cSld name="Timeline">
    <p:spTree>
      <p:nvGrpSpPr>
        <p:cNvPr id="1" name="Shape 35"/>
        <p:cNvGrpSpPr/>
        <p:nvPr/>
      </p:nvGrpSpPr>
      <p:grpSpPr>
        <a:xfrm>
          <a:off x="0" y="0"/>
          <a:ext cx="0" cy="0"/>
          <a:chOff x="0" y="0"/>
          <a:chExt cx="0" cy="0"/>
        </a:xfrm>
      </p:grpSpPr>
      <p:sp>
        <p:nvSpPr>
          <p:cNvPr id="36" name="Google Shape;36;p5"/>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7" name="Google Shape;37;p5"/>
          <p:cNvGrpSpPr/>
          <p:nvPr/>
        </p:nvGrpSpPr>
        <p:grpSpPr>
          <a:xfrm>
            <a:off x="5161107" y="297600"/>
            <a:ext cx="1848077" cy="976000"/>
            <a:chOff x="3582525" y="414175"/>
            <a:chExt cx="1960478" cy="732000"/>
          </a:xfrm>
        </p:grpSpPr>
        <p:sp>
          <p:nvSpPr>
            <p:cNvPr id="38" name="Google Shape;38;p5"/>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5"/>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0" name="Google Shape;40;p5"/>
          <p:cNvSpPr txBox="1">
            <a:spLocks noGrp="1"/>
          </p:cNvSpPr>
          <p:nvPr>
            <p:ph type="title"/>
          </p:nvPr>
        </p:nvSpPr>
        <p:spPr>
          <a:xfrm>
            <a:off x="432000" y="510400"/>
            <a:ext cx="4713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s-ES"/>
              <a:t>Haga clic para modificar el estilo de título del patrón</a:t>
            </a:r>
            <a:endParaRPr/>
          </a:p>
        </p:txBody>
      </p:sp>
      <p:sp>
        <p:nvSpPr>
          <p:cNvPr id="41" name="Google Shape;41;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cxnSp>
        <p:nvCxnSpPr>
          <p:cNvPr id="42" name="Google Shape;42;p5"/>
          <p:cNvCxnSpPr/>
          <p:nvPr/>
        </p:nvCxnSpPr>
        <p:spPr>
          <a:xfrm>
            <a:off x="432000" y="4041600"/>
            <a:ext cx="11391600" cy="0"/>
          </a:xfrm>
          <a:prstGeom prst="straightConnector1">
            <a:avLst/>
          </a:prstGeom>
          <a:noFill/>
          <a:ln w="34925" cap="flat" cmpd="sng">
            <a:solidFill>
              <a:srgbClr val="272E3F"/>
            </a:solidFill>
            <a:prstDash val="solid"/>
            <a:miter lim="800000"/>
            <a:headEnd type="none" w="sm" len="sm"/>
            <a:tailEnd type="none" w="sm" len="sm"/>
          </a:ln>
        </p:spPr>
      </p:cxnSp>
      <p:sp>
        <p:nvSpPr>
          <p:cNvPr id="43" name="Google Shape;43;p5"/>
          <p:cNvSpPr/>
          <p:nvPr/>
        </p:nvSpPr>
        <p:spPr>
          <a:xfrm>
            <a:off x="1384801" y="3858400"/>
            <a:ext cx="576800" cy="388400"/>
          </a:xfrm>
          <a:prstGeom prst="triangle">
            <a:avLst>
              <a:gd name="adj" fmla="val 50000"/>
            </a:avLst>
          </a:prstGeom>
          <a:solidFill>
            <a:srgbClr val="C18FAB"/>
          </a:solidFill>
          <a:ln w="31750"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333">
              <a:solidFill>
                <a:srgbClr val="FFFFFF"/>
              </a:solidFill>
              <a:latin typeface="Raleway"/>
              <a:ea typeface="Raleway"/>
              <a:cs typeface="Raleway"/>
              <a:sym typeface="Raleway"/>
            </a:endParaRPr>
          </a:p>
        </p:txBody>
      </p:sp>
      <p:sp>
        <p:nvSpPr>
          <p:cNvPr id="44" name="Google Shape;44;p5"/>
          <p:cNvSpPr/>
          <p:nvPr/>
        </p:nvSpPr>
        <p:spPr>
          <a:xfrm rot="10800000">
            <a:off x="3588001" y="3858400"/>
            <a:ext cx="576800" cy="388400"/>
          </a:xfrm>
          <a:prstGeom prst="triangle">
            <a:avLst>
              <a:gd name="adj" fmla="val 50000"/>
            </a:avLst>
          </a:prstGeom>
          <a:solidFill>
            <a:srgbClr val="C18FAB"/>
          </a:solidFill>
          <a:ln w="31750"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333">
              <a:solidFill>
                <a:srgbClr val="FFFFFF"/>
              </a:solidFill>
              <a:latin typeface="Raleway"/>
              <a:ea typeface="Raleway"/>
              <a:cs typeface="Raleway"/>
              <a:sym typeface="Raleway"/>
            </a:endParaRPr>
          </a:p>
        </p:txBody>
      </p:sp>
      <p:sp>
        <p:nvSpPr>
          <p:cNvPr id="45" name="Google Shape;45;p5"/>
          <p:cNvSpPr/>
          <p:nvPr/>
        </p:nvSpPr>
        <p:spPr>
          <a:xfrm>
            <a:off x="5811201" y="3858400"/>
            <a:ext cx="576800" cy="388400"/>
          </a:xfrm>
          <a:prstGeom prst="triangle">
            <a:avLst>
              <a:gd name="adj" fmla="val 50000"/>
            </a:avLst>
          </a:prstGeom>
          <a:solidFill>
            <a:srgbClr val="C18FAB"/>
          </a:solidFill>
          <a:ln w="31750"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333">
              <a:solidFill>
                <a:srgbClr val="FFFFFF"/>
              </a:solidFill>
              <a:latin typeface="Raleway"/>
              <a:ea typeface="Raleway"/>
              <a:cs typeface="Raleway"/>
              <a:sym typeface="Raleway"/>
            </a:endParaRPr>
          </a:p>
        </p:txBody>
      </p:sp>
      <p:sp>
        <p:nvSpPr>
          <p:cNvPr id="46" name="Google Shape;46;p5"/>
          <p:cNvSpPr/>
          <p:nvPr/>
        </p:nvSpPr>
        <p:spPr>
          <a:xfrm rot="10800000">
            <a:off x="8014401" y="3858400"/>
            <a:ext cx="576800" cy="388400"/>
          </a:xfrm>
          <a:prstGeom prst="triangle">
            <a:avLst>
              <a:gd name="adj" fmla="val 50000"/>
            </a:avLst>
          </a:prstGeom>
          <a:solidFill>
            <a:srgbClr val="C18FAB"/>
          </a:solidFill>
          <a:ln w="31750"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333">
              <a:solidFill>
                <a:srgbClr val="FFFFFF"/>
              </a:solidFill>
              <a:latin typeface="Raleway"/>
              <a:ea typeface="Raleway"/>
              <a:cs typeface="Raleway"/>
              <a:sym typeface="Raleway"/>
            </a:endParaRPr>
          </a:p>
        </p:txBody>
      </p:sp>
      <p:sp>
        <p:nvSpPr>
          <p:cNvPr id="47" name="Google Shape;47;p5"/>
          <p:cNvSpPr/>
          <p:nvPr/>
        </p:nvSpPr>
        <p:spPr>
          <a:xfrm>
            <a:off x="10217601" y="3847400"/>
            <a:ext cx="576800" cy="388400"/>
          </a:xfrm>
          <a:prstGeom prst="triangle">
            <a:avLst>
              <a:gd name="adj" fmla="val 50000"/>
            </a:avLst>
          </a:prstGeom>
          <a:solidFill>
            <a:srgbClr val="C18FAB"/>
          </a:solidFill>
          <a:ln w="31750"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333">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257516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rvices" preserve="1">
  <p:cSld name="Services">
    <p:spTree>
      <p:nvGrpSpPr>
        <p:cNvPr id="1" name="Shape 48"/>
        <p:cNvGrpSpPr/>
        <p:nvPr/>
      </p:nvGrpSpPr>
      <p:grpSpPr>
        <a:xfrm>
          <a:off x="0" y="0"/>
          <a:ext cx="0" cy="0"/>
          <a:chOff x="0" y="0"/>
          <a:chExt cx="0" cy="0"/>
        </a:xfrm>
      </p:grpSpPr>
      <p:sp>
        <p:nvSpPr>
          <p:cNvPr id="49" name="Google Shape;49;p6"/>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0" name="Google Shape;50;p6"/>
          <p:cNvGrpSpPr/>
          <p:nvPr/>
        </p:nvGrpSpPr>
        <p:grpSpPr>
          <a:xfrm>
            <a:off x="5161107" y="297600"/>
            <a:ext cx="1848077" cy="976000"/>
            <a:chOff x="3582525" y="414175"/>
            <a:chExt cx="1960478" cy="732000"/>
          </a:xfrm>
        </p:grpSpPr>
        <p:sp>
          <p:nvSpPr>
            <p:cNvPr id="51" name="Google Shape;51;p6"/>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6"/>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3" name="Google Shape;53;p6"/>
          <p:cNvSpPr txBox="1">
            <a:spLocks noGrp="1"/>
          </p:cNvSpPr>
          <p:nvPr>
            <p:ph type="title"/>
          </p:nvPr>
        </p:nvSpPr>
        <p:spPr>
          <a:xfrm>
            <a:off x="495600" y="508300"/>
            <a:ext cx="474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s-ES"/>
              <a:t>Haga clic para modificar el estilo de título del patrón</a:t>
            </a:r>
            <a:endParaRPr/>
          </a:p>
        </p:txBody>
      </p:sp>
      <p:sp>
        <p:nvSpPr>
          <p:cNvPr id="54" name="Google Shape;54;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
        <p:nvSpPr>
          <p:cNvPr id="55" name="Google Shape;55;p6"/>
          <p:cNvSpPr/>
          <p:nvPr/>
        </p:nvSpPr>
        <p:spPr>
          <a:xfrm>
            <a:off x="1757967" y="2298807"/>
            <a:ext cx="2666000" cy="40844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56" name="Google Shape;56;p6"/>
          <p:cNvSpPr/>
          <p:nvPr/>
        </p:nvSpPr>
        <p:spPr>
          <a:xfrm>
            <a:off x="1757967" y="5509100"/>
            <a:ext cx="2666000" cy="483200"/>
          </a:xfrm>
          <a:prstGeom prst="rect">
            <a:avLst/>
          </a:prstGeom>
          <a:solidFill>
            <a:srgbClr val="DCA4C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57" name="Google Shape;57;p6"/>
          <p:cNvSpPr/>
          <p:nvPr/>
        </p:nvSpPr>
        <p:spPr>
          <a:xfrm>
            <a:off x="4663924" y="2293200"/>
            <a:ext cx="2666000" cy="40844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a:solidFill>
                <a:srgbClr val="FFFFFF"/>
              </a:solidFill>
              <a:latin typeface="Lora"/>
              <a:ea typeface="Lora"/>
              <a:cs typeface="Lora"/>
              <a:sym typeface="Lora"/>
            </a:endParaRPr>
          </a:p>
        </p:txBody>
      </p:sp>
      <p:sp>
        <p:nvSpPr>
          <p:cNvPr id="58" name="Google Shape;58;p6"/>
          <p:cNvSpPr/>
          <p:nvPr/>
        </p:nvSpPr>
        <p:spPr>
          <a:xfrm>
            <a:off x="4663933" y="5503500"/>
            <a:ext cx="2666000" cy="483200"/>
          </a:xfrm>
          <a:prstGeom prst="rect">
            <a:avLst/>
          </a:prstGeom>
          <a:solidFill>
            <a:srgbClr val="C18FAB"/>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59" name="Google Shape;59;p6"/>
          <p:cNvSpPr/>
          <p:nvPr/>
        </p:nvSpPr>
        <p:spPr>
          <a:xfrm>
            <a:off x="7564829" y="2298807"/>
            <a:ext cx="2666000" cy="40844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60" name="Google Shape;60;p6"/>
          <p:cNvSpPr/>
          <p:nvPr/>
        </p:nvSpPr>
        <p:spPr>
          <a:xfrm>
            <a:off x="7564833" y="5509100"/>
            <a:ext cx="2666000" cy="483200"/>
          </a:xfrm>
          <a:prstGeom prst="rect">
            <a:avLst/>
          </a:prstGeom>
          <a:solidFill>
            <a:srgbClr val="DCA4C4"/>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a:solidFill>
                <a:srgbClr val="FFFFFF"/>
              </a:solidFill>
              <a:latin typeface="Lora"/>
              <a:ea typeface="Lora"/>
              <a:cs typeface="Lora"/>
              <a:sym typeface="Lora"/>
            </a:endParaRPr>
          </a:p>
        </p:txBody>
      </p:sp>
      <p:sp>
        <p:nvSpPr>
          <p:cNvPr id="61" name="Google Shape;61;p6"/>
          <p:cNvSpPr txBox="1"/>
          <p:nvPr/>
        </p:nvSpPr>
        <p:spPr>
          <a:xfrm>
            <a:off x="4818505" y="3724284"/>
            <a:ext cx="2352000" cy="1660400"/>
          </a:xfrm>
          <a:prstGeom prst="rect">
            <a:avLst/>
          </a:prstGeom>
          <a:noFill/>
          <a:ln>
            <a:noFill/>
          </a:ln>
        </p:spPr>
        <p:txBody>
          <a:bodyPr spcFirstLastPara="1" wrap="square" lIns="121900" tIns="60933" rIns="121900" bIns="60933" anchor="t" anchorCtr="0">
            <a:noAutofit/>
          </a:bodyPr>
          <a:lstStyle/>
          <a:p>
            <a:pPr marL="0" lvl="0" indent="0" algn="l" rtl="0">
              <a:lnSpc>
                <a:spcPct val="90000"/>
              </a:lnSpc>
              <a:spcBef>
                <a:spcPts val="1333"/>
              </a:spcBef>
              <a:spcAft>
                <a:spcPts val="0"/>
              </a:spcAft>
              <a:buNone/>
            </a:pPr>
            <a:endParaRPr sz="3733">
              <a:solidFill>
                <a:srgbClr val="000000"/>
              </a:solidFill>
              <a:latin typeface="Calibri"/>
              <a:ea typeface="Calibri"/>
              <a:cs typeface="Calibri"/>
              <a:sym typeface="Calibri"/>
            </a:endParaRPr>
          </a:p>
        </p:txBody>
      </p:sp>
      <p:sp>
        <p:nvSpPr>
          <p:cNvPr id="62" name="Google Shape;62;p6"/>
          <p:cNvSpPr txBox="1"/>
          <p:nvPr/>
        </p:nvSpPr>
        <p:spPr>
          <a:xfrm>
            <a:off x="7746288" y="3717203"/>
            <a:ext cx="2352000" cy="1660400"/>
          </a:xfrm>
          <a:prstGeom prst="rect">
            <a:avLst/>
          </a:prstGeom>
          <a:noFill/>
          <a:ln>
            <a:noFill/>
          </a:ln>
        </p:spPr>
        <p:txBody>
          <a:bodyPr spcFirstLastPara="1" wrap="square" lIns="121900" tIns="60933" rIns="121900" bIns="60933" anchor="t" anchorCtr="0">
            <a:noAutofit/>
          </a:bodyPr>
          <a:lstStyle/>
          <a:p>
            <a:pPr marL="0" lvl="0" indent="0" algn="l" rtl="0">
              <a:lnSpc>
                <a:spcPct val="90000"/>
              </a:lnSpc>
              <a:spcBef>
                <a:spcPts val="1333"/>
              </a:spcBef>
              <a:spcAft>
                <a:spcPts val="0"/>
              </a:spcAft>
              <a:buNone/>
            </a:pPr>
            <a:endParaRPr sz="3733">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283446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ncepts" preserve="1">
  <p:cSld name="Concepts">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15600" y="2864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65" name="Google Shape;65;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
        <p:nvSpPr>
          <p:cNvPr id="66" name="Google Shape;66;p7"/>
          <p:cNvSpPr/>
          <p:nvPr/>
        </p:nvSpPr>
        <p:spPr>
          <a:xfrm>
            <a:off x="845767" y="2298800"/>
            <a:ext cx="2277200" cy="34580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67" name="Google Shape;67;p7"/>
          <p:cNvSpPr/>
          <p:nvPr/>
        </p:nvSpPr>
        <p:spPr>
          <a:xfrm>
            <a:off x="3609467" y="2298800"/>
            <a:ext cx="2277200" cy="34580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68" name="Google Shape;68;p7"/>
          <p:cNvSpPr/>
          <p:nvPr/>
        </p:nvSpPr>
        <p:spPr>
          <a:xfrm>
            <a:off x="6311500" y="2298800"/>
            <a:ext cx="2277200" cy="34580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sp>
        <p:nvSpPr>
          <p:cNvPr id="69" name="Google Shape;69;p7"/>
          <p:cNvSpPr/>
          <p:nvPr/>
        </p:nvSpPr>
        <p:spPr>
          <a:xfrm>
            <a:off x="9075200" y="2298800"/>
            <a:ext cx="2277200" cy="3458000"/>
          </a:xfrm>
          <a:prstGeom prst="rect">
            <a:avLst/>
          </a:prstGeom>
          <a:solidFill>
            <a:srgbClr val="F2F2F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Lora"/>
              <a:ea typeface="Lora"/>
              <a:cs typeface="Lora"/>
              <a:sym typeface="Lora"/>
            </a:endParaRPr>
          </a:p>
        </p:txBody>
      </p:sp>
      <p:grpSp>
        <p:nvGrpSpPr>
          <p:cNvPr id="70" name="Google Shape;70;p7"/>
          <p:cNvGrpSpPr/>
          <p:nvPr/>
        </p:nvGrpSpPr>
        <p:grpSpPr>
          <a:xfrm>
            <a:off x="1060324" y="2298800"/>
            <a:ext cx="1848077" cy="976000"/>
            <a:chOff x="3582525" y="414175"/>
            <a:chExt cx="1960478" cy="732000"/>
          </a:xfrm>
        </p:grpSpPr>
        <p:sp>
          <p:nvSpPr>
            <p:cNvPr id="71" name="Google Shape;71;p7"/>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7"/>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 name="Google Shape;73;p7"/>
          <p:cNvGrpSpPr/>
          <p:nvPr/>
        </p:nvGrpSpPr>
        <p:grpSpPr>
          <a:xfrm>
            <a:off x="3793191" y="2298800"/>
            <a:ext cx="1848077" cy="976000"/>
            <a:chOff x="3582525" y="414175"/>
            <a:chExt cx="1960478" cy="732000"/>
          </a:xfrm>
        </p:grpSpPr>
        <p:sp>
          <p:nvSpPr>
            <p:cNvPr id="74" name="Google Shape;74;p7"/>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7"/>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6" name="Google Shape;76;p7"/>
          <p:cNvGrpSpPr/>
          <p:nvPr/>
        </p:nvGrpSpPr>
        <p:grpSpPr>
          <a:xfrm>
            <a:off x="6556891" y="2298800"/>
            <a:ext cx="1848077" cy="976000"/>
            <a:chOff x="3582525" y="414175"/>
            <a:chExt cx="1960478" cy="732000"/>
          </a:xfrm>
        </p:grpSpPr>
        <p:sp>
          <p:nvSpPr>
            <p:cNvPr id="77" name="Google Shape;77;p7"/>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7"/>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9" name="Google Shape;79;p7"/>
          <p:cNvGrpSpPr/>
          <p:nvPr/>
        </p:nvGrpSpPr>
        <p:grpSpPr>
          <a:xfrm>
            <a:off x="9258924" y="2298800"/>
            <a:ext cx="1848077" cy="976000"/>
            <a:chOff x="3582525" y="414175"/>
            <a:chExt cx="1960478" cy="732000"/>
          </a:xfrm>
        </p:grpSpPr>
        <p:sp>
          <p:nvSpPr>
            <p:cNvPr id="80" name="Google Shape;80;p7"/>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7"/>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2" name="Google Shape;82;p7"/>
          <p:cNvSpPr/>
          <p:nvPr/>
        </p:nvSpPr>
        <p:spPr>
          <a:xfrm>
            <a:off x="139200" y="148800"/>
            <a:ext cx="11938400" cy="65916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6260758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Percentages" preserve="1">
  <p:cSld name="Percentages">
    <p:spTree>
      <p:nvGrpSpPr>
        <p:cNvPr id="1" name="Shape 83"/>
        <p:cNvGrpSpPr/>
        <p:nvPr/>
      </p:nvGrpSpPr>
      <p:grpSpPr>
        <a:xfrm>
          <a:off x="0" y="0"/>
          <a:ext cx="0" cy="0"/>
          <a:chOff x="0" y="0"/>
          <a:chExt cx="0" cy="0"/>
        </a:xfrm>
      </p:grpSpPr>
      <p:sp>
        <p:nvSpPr>
          <p:cNvPr id="84" name="Google Shape;84;p8"/>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5" name="Google Shape;85;p8"/>
          <p:cNvGrpSpPr/>
          <p:nvPr/>
        </p:nvGrpSpPr>
        <p:grpSpPr>
          <a:xfrm>
            <a:off x="5161107" y="297600"/>
            <a:ext cx="1848077" cy="976000"/>
            <a:chOff x="3582525" y="414175"/>
            <a:chExt cx="1960478" cy="732000"/>
          </a:xfrm>
        </p:grpSpPr>
        <p:sp>
          <p:nvSpPr>
            <p:cNvPr id="86" name="Google Shape;86;p8"/>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8"/>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8" name="Google Shape;88;p8"/>
          <p:cNvSpPr txBox="1">
            <a:spLocks noGrp="1"/>
          </p:cNvSpPr>
          <p:nvPr>
            <p:ph type="title"/>
          </p:nvPr>
        </p:nvSpPr>
        <p:spPr>
          <a:xfrm>
            <a:off x="404751" y="10224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89" name="Google Shape;89;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
        <p:nvSpPr>
          <p:cNvPr id="90" name="Google Shape;90;p8"/>
          <p:cNvSpPr/>
          <p:nvPr/>
        </p:nvSpPr>
        <p:spPr>
          <a:xfrm>
            <a:off x="460800" y="2245567"/>
            <a:ext cx="2397600" cy="23976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1" name="Google Shape;91;p8"/>
          <p:cNvSpPr/>
          <p:nvPr/>
        </p:nvSpPr>
        <p:spPr>
          <a:xfrm>
            <a:off x="3368000" y="2245567"/>
            <a:ext cx="2397600" cy="23976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2" name="Google Shape;92;p8"/>
          <p:cNvSpPr/>
          <p:nvPr/>
        </p:nvSpPr>
        <p:spPr>
          <a:xfrm>
            <a:off x="6392000" y="2245567"/>
            <a:ext cx="2397600" cy="23976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3" name="Google Shape;93;p8"/>
          <p:cNvSpPr/>
          <p:nvPr/>
        </p:nvSpPr>
        <p:spPr>
          <a:xfrm>
            <a:off x="9299200" y="2245567"/>
            <a:ext cx="2397600" cy="23976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011175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image" preserve="1">
  <p:cSld name="Background image">
    <p:spTree>
      <p:nvGrpSpPr>
        <p:cNvPr id="1" name="Shape 94"/>
        <p:cNvGrpSpPr/>
        <p:nvPr/>
      </p:nvGrpSpPr>
      <p:grpSpPr>
        <a:xfrm>
          <a:off x="0" y="0"/>
          <a:ext cx="0" cy="0"/>
          <a:chOff x="0" y="0"/>
          <a:chExt cx="0" cy="0"/>
        </a:xfrm>
      </p:grpSpPr>
      <p:sp>
        <p:nvSpPr>
          <p:cNvPr id="95" name="Google Shape;95;p9"/>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6" name="Google Shape;96;p9"/>
          <p:cNvGrpSpPr/>
          <p:nvPr/>
        </p:nvGrpSpPr>
        <p:grpSpPr>
          <a:xfrm>
            <a:off x="5161107" y="297600"/>
            <a:ext cx="1848077" cy="976000"/>
            <a:chOff x="3582525" y="414175"/>
            <a:chExt cx="1960478" cy="732000"/>
          </a:xfrm>
        </p:grpSpPr>
        <p:sp>
          <p:nvSpPr>
            <p:cNvPr id="97" name="Google Shape;97;p9"/>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9"/>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9" name="Google Shape;99;p9"/>
          <p:cNvSpPr txBox="1">
            <a:spLocks noGrp="1"/>
          </p:cNvSpPr>
          <p:nvPr>
            <p:ph type="title"/>
          </p:nvPr>
        </p:nvSpPr>
        <p:spPr>
          <a:xfrm>
            <a:off x="312867" y="5500567"/>
            <a:ext cx="11360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s-ES"/>
              <a:t>Haga clic para modificar el estilo de título del patrón</a:t>
            </a:r>
            <a:endParaRPr/>
          </a:p>
        </p:txBody>
      </p:sp>
      <p:sp>
        <p:nvSpPr>
          <p:cNvPr id="100" name="Google Shape;10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6120642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01"/>
        <p:cNvGrpSpPr/>
        <p:nvPr/>
      </p:nvGrpSpPr>
      <p:grpSpPr>
        <a:xfrm>
          <a:off x="0" y="0"/>
          <a:ext cx="0" cy="0"/>
          <a:chOff x="0" y="0"/>
          <a:chExt cx="0" cy="0"/>
        </a:xfrm>
      </p:grpSpPr>
      <p:sp>
        <p:nvSpPr>
          <p:cNvPr id="102" name="Google Shape;102;p10"/>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3" name="Google Shape;103;p10"/>
          <p:cNvGrpSpPr/>
          <p:nvPr/>
        </p:nvGrpSpPr>
        <p:grpSpPr>
          <a:xfrm>
            <a:off x="5161107" y="297600"/>
            <a:ext cx="1848077" cy="976000"/>
            <a:chOff x="3582525" y="414175"/>
            <a:chExt cx="1960478" cy="732000"/>
          </a:xfrm>
        </p:grpSpPr>
        <p:sp>
          <p:nvSpPr>
            <p:cNvPr id="104" name="Google Shape;104;p10"/>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6" name="Google Shape;106;p10"/>
          <p:cNvSpPr txBox="1">
            <a:spLocks noGrp="1"/>
          </p:cNvSpPr>
          <p:nvPr>
            <p:ph type="title"/>
          </p:nvPr>
        </p:nvSpPr>
        <p:spPr>
          <a:xfrm>
            <a:off x="793600" y="1228367"/>
            <a:ext cx="105032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s-ES"/>
              <a:t>Haga clic para modificar el estilo de título del patrón</a:t>
            </a:r>
            <a:endParaRPr/>
          </a:p>
        </p:txBody>
      </p:sp>
      <p:sp>
        <p:nvSpPr>
          <p:cNvPr id="107" name="Google Shape;107;p10"/>
          <p:cNvSpPr txBox="1">
            <a:spLocks noGrp="1"/>
          </p:cNvSpPr>
          <p:nvPr>
            <p:ph type="body" idx="1"/>
          </p:nvPr>
        </p:nvSpPr>
        <p:spPr>
          <a:xfrm>
            <a:off x="793600" y="2256000"/>
            <a:ext cx="10503200" cy="3697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s-ES"/>
              <a:t>Haga clic para modificar los estilos de texto del patrón</a:t>
            </a:r>
          </a:p>
        </p:txBody>
      </p:sp>
      <p:sp>
        <p:nvSpPr>
          <p:cNvPr id="108" name="Google Shape;108;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36852248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109"/>
        <p:cNvGrpSpPr/>
        <p:nvPr/>
      </p:nvGrpSpPr>
      <p:grpSpPr>
        <a:xfrm>
          <a:off x="0" y="0"/>
          <a:ext cx="0" cy="0"/>
          <a:chOff x="0" y="0"/>
          <a:chExt cx="0" cy="0"/>
        </a:xfrm>
      </p:grpSpPr>
      <p:sp>
        <p:nvSpPr>
          <p:cNvPr id="110" name="Google Shape;110;p11"/>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1" name="Google Shape;111;p11"/>
          <p:cNvGrpSpPr/>
          <p:nvPr/>
        </p:nvGrpSpPr>
        <p:grpSpPr>
          <a:xfrm>
            <a:off x="5161107" y="297600"/>
            <a:ext cx="1848077" cy="976000"/>
            <a:chOff x="3582525" y="414175"/>
            <a:chExt cx="1960478" cy="732000"/>
          </a:xfrm>
        </p:grpSpPr>
        <p:sp>
          <p:nvSpPr>
            <p:cNvPr id="112" name="Google Shape;112;p11"/>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1"/>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4" name="Google Shape;114;p11"/>
          <p:cNvSpPr txBox="1">
            <a:spLocks noGrp="1"/>
          </p:cNvSpPr>
          <p:nvPr>
            <p:ph type="title"/>
          </p:nvPr>
        </p:nvSpPr>
        <p:spPr>
          <a:xfrm>
            <a:off x="415600" y="1273600"/>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4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s-ES"/>
              <a:t>Haga clic para modificar el estilo de título del patrón</a:t>
            </a:r>
            <a:endParaRPr/>
          </a:p>
        </p:txBody>
      </p:sp>
      <p:sp>
        <p:nvSpPr>
          <p:cNvPr id="115" name="Google Shape;115;p11"/>
          <p:cNvSpPr txBox="1">
            <a:spLocks noGrp="1"/>
          </p:cNvSpPr>
          <p:nvPr>
            <p:ph type="body" idx="1"/>
          </p:nvPr>
        </p:nvSpPr>
        <p:spPr>
          <a:xfrm>
            <a:off x="618800" y="2349433"/>
            <a:ext cx="5108000" cy="3807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s-ES"/>
              <a:t>Haga clic para modificar los estilos de texto del patrón</a:t>
            </a:r>
          </a:p>
        </p:txBody>
      </p:sp>
      <p:sp>
        <p:nvSpPr>
          <p:cNvPr id="116" name="Google Shape;116;p11"/>
          <p:cNvSpPr txBox="1">
            <a:spLocks noGrp="1"/>
          </p:cNvSpPr>
          <p:nvPr>
            <p:ph type="body" idx="2"/>
          </p:nvPr>
        </p:nvSpPr>
        <p:spPr>
          <a:xfrm>
            <a:off x="6391935" y="2349433"/>
            <a:ext cx="5108000" cy="3807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s-ES"/>
              <a:t>Haga clic para modificar los estilos de texto del patrón</a:t>
            </a:r>
          </a:p>
        </p:txBody>
      </p:sp>
      <p:sp>
        <p:nvSpPr>
          <p:cNvPr id="117" name="Google Shape;11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32191353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hree columns" preserve="1">
  <p:cSld name="Title and three columns">
    <p:spTree>
      <p:nvGrpSpPr>
        <p:cNvPr id="1" name="Shape 118"/>
        <p:cNvGrpSpPr/>
        <p:nvPr/>
      </p:nvGrpSpPr>
      <p:grpSpPr>
        <a:xfrm>
          <a:off x="0" y="0"/>
          <a:ext cx="0" cy="0"/>
          <a:chOff x="0" y="0"/>
          <a:chExt cx="0" cy="0"/>
        </a:xfrm>
      </p:grpSpPr>
      <p:sp>
        <p:nvSpPr>
          <p:cNvPr id="119" name="Google Shape;119;p12"/>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0" name="Google Shape;120;p12"/>
          <p:cNvGrpSpPr/>
          <p:nvPr/>
        </p:nvGrpSpPr>
        <p:grpSpPr>
          <a:xfrm>
            <a:off x="5161107" y="297600"/>
            <a:ext cx="1848077" cy="976000"/>
            <a:chOff x="3582525" y="414175"/>
            <a:chExt cx="1960478" cy="732000"/>
          </a:xfrm>
        </p:grpSpPr>
        <p:sp>
          <p:nvSpPr>
            <p:cNvPr id="121" name="Google Shape;121;p12"/>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2"/>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3" name="Google Shape;123;p12"/>
          <p:cNvSpPr txBox="1">
            <a:spLocks noGrp="1"/>
          </p:cNvSpPr>
          <p:nvPr>
            <p:ph type="title"/>
          </p:nvPr>
        </p:nvSpPr>
        <p:spPr>
          <a:xfrm>
            <a:off x="417200" y="12901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s-ES"/>
              <a:t>Haga clic para modificar el estilo de título del patrón</a:t>
            </a:r>
            <a:endParaRPr/>
          </a:p>
        </p:txBody>
      </p:sp>
      <p:sp>
        <p:nvSpPr>
          <p:cNvPr id="124" name="Google Shape;124;p12"/>
          <p:cNvSpPr txBox="1">
            <a:spLocks noGrp="1"/>
          </p:cNvSpPr>
          <p:nvPr>
            <p:ph type="body" idx="1"/>
          </p:nvPr>
        </p:nvSpPr>
        <p:spPr>
          <a:xfrm>
            <a:off x="415600" y="2679933"/>
            <a:ext cx="3338800" cy="3477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s-ES"/>
              <a:t>Haga clic para modificar los estilos de texto del patrón</a:t>
            </a:r>
          </a:p>
        </p:txBody>
      </p:sp>
      <p:sp>
        <p:nvSpPr>
          <p:cNvPr id="125" name="Google Shape;125;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‹Nº›</a:t>
            </a:fld>
            <a:endParaRPr lang="en-GB"/>
          </a:p>
        </p:txBody>
      </p:sp>
      <p:sp>
        <p:nvSpPr>
          <p:cNvPr id="126" name="Google Shape;126;p12"/>
          <p:cNvSpPr txBox="1">
            <a:spLocks noGrp="1"/>
          </p:cNvSpPr>
          <p:nvPr>
            <p:ph type="body" idx="2"/>
          </p:nvPr>
        </p:nvSpPr>
        <p:spPr>
          <a:xfrm>
            <a:off x="4426600" y="2679933"/>
            <a:ext cx="3338800" cy="3477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s-ES"/>
              <a:t>Haga clic para modificar los estilos de texto del patrón</a:t>
            </a:r>
          </a:p>
        </p:txBody>
      </p:sp>
      <p:sp>
        <p:nvSpPr>
          <p:cNvPr id="127" name="Google Shape;127;p12"/>
          <p:cNvSpPr txBox="1">
            <a:spLocks noGrp="1"/>
          </p:cNvSpPr>
          <p:nvPr>
            <p:ph type="body" idx="3"/>
          </p:nvPr>
        </p:nvSpPr>
        <p:spPr>
          <a:xfrm>
            <a:off x="8437600" y="2679933"/>
            <a:ext cx="3338800" cy="3477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s-ES"/>
              <a:t>Haga clic para modificar los estilos de texto del patrón</a:t>
            </a:r>
          </a:p>
        </p:txBody>
      </p:sp>
    </p:spTree>
    <p:extLst>
      <p:ext uri="{BB962C8B-B14F-4D97-AF65-F5344CB8AC3E}">
        <p14:creationId xmlns:p14="http://schemas.microsoft.com/office/powerpoint/2010/main" val="20379637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28"/>
        <p:cNvGrpSpPr/>
        <p:nvPr/>
      </p:nvGrpSpPr>
      <p:grpSpPr>
        <a:xfrm>
          <a:off x="0" y="0"/>
          <a:ext cx="0" cy="0"/>
          <a:chOff x="0" y="0"/>
          <a:chExt cx="0" cy="0"/>
        </a:xfrm>
      </p:grpSpPr>
      <p:sp>
        <p:nvSpPr>
          <p:cNvPr id="129" name="Google Shape;129;p13"/>
          <p:cNvSpPr/>
          <p:nvPr/>
        </p:nvSpPr>
        <p:spPr>
          <a:xfrm>
            <a:off x="297600" y="304000"/>
            <a:ext cx="11600000" cy="6208000"/>
          </a:xfrm>
          <a:prstGeom prst="rect">
            <a:avLst/>
          </a:prstGeom>
          <a:noFill/>
          <a:ln w="28575" cap="flat" cmpd="sng">
            <a:solidFill>
              <a:srgbClr val="DCA4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0" name="Google Shape;130;p13"/>
          <p:cNvGrpSpPr/>
          <p:nvPr/>
        </p:nvGrpSpPr>
        <p:grpSpPr>
          <a:xfrm>
            <a:off x="5161107" y="297600"/>
            <a:ext cx="1848077" cy="976000"/>
            <a:chOff x="3582525" y="414175"/>
            <a:chExt cx="1960478" cy="732000"/>
          </a:xfrm>
        </p:grpSpPr>
        <p:sp>
          <p:nvSpPr>
            <p:cNvPr id="131" name="Google Shape;131;p13"/>
            <p:cNvSpPr/>
            <p:nvPr/>
          </p:nvSpPr>
          <p:spPr>
            <a:xfrm rot="10800000">
              <a:off x="3582525" y="414175"/>
              <a:ext cx="984000" cy="732000"/>
            </a:xfrm>
            <a:prstGeom prst="rtTriangle">
              <a:avLst/>
            </a:prstGeom>
            <a:solidFill>
              <a:srgbClr val="DCA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3"/>
            <p:cNvSpPr/>
            <p:nvPr/>
          </p:nvSpPr>
          <p:spPr>
            <a:xfrm rot="10800000" flipH="1">
              <a:off x="4559003" y="414175"/>
              <a:ext cx="984000" cy="732000"/>
            </a:xfrm>
            <a:prstGeom prst="rtTriangle">
              <a:avLst/>
            </a:prstGeom>
            <a:solidFill>
              <a:srgbClr val="C18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3" name="Google Shape;133;p13"/>
          <p:cNvSpPr txBox="1">
            <a:spLocks noGrp="1"/>
          </p:cNvSpPr>
          <p:nvPr>
            <p:ph type="title"/>
          </p:nvPr>
        </p:nvSpPr>
        <p:spPr>
          <a:xfrm>
            <a:off x="415600" y="13045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s-ES"/>
              <a:t>Haga clic para modificar el estilo de título del patrón</a:t>
            </a:r>
            <a:endParaRPr/>
          </a:p>
        </p:txBody>
      </p:sp>
      <p:sp>
        <p:nvSpPr>
          <p:cNvPr id="134" name="Google Shape;134;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3975455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5.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1pPr>
            <a:lvl2pPr lvl="1">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2pPr>
            <a:lvl3pPr lvl="2">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3pPr>
            <a:lvl4pPr lvl="3">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4pPr>
            <a:lvl5pPr lvl="4">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5pPr>
            <a:lvl6pPr lvl="5">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6pPr>
            <a:lvl7pPr lvl="6">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7pPr>
            <a:lvl8pPr lvl="7">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8pPr>
            <a:lvl9pPr lvl="8">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marL="914400" lvl="1"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2pPr>
            <a:lvl3pPr marL="1371600" lvl="2"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3pPr>
            <a:lvl4pPr marL="1828800" lvl="3"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4pPr>
            <a:lvl5pPr marL="2286000" lvl="4"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5pPr>
            <a:lvl6pPr marL="2743200" lvl="5"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6pPr>
            <a:lvl7pPr marL="3200400" lvl="6"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7pPr>
            <a:lvl8pPr marL="3657600" lvl="7"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8pPr>
            <a:lvl9pPr marL="4114800" lvl="8" indent="-342900">
              <a:lnSpc>
                <a:spcPct val="115000"/>
              </a:lnSpc>
              <a:spcBef>
                <a:spcPts val="1600"/>
              </a:spcBef>
              <a:spcAft>
                <a:spcPts val="1600"/>
              </a:spcAft>
              <a:buSzPts val="1800"/>
              <a:buFont typeface="Fira Sans"/>
              <a:buChar char="■"/>
              <a:defRPr sz="1800">
                <a:latin typeface="Fira Sans"/>
                <a:ea typeface="Fira Sans"/>
                <a:cs typeface="Fira Sans"/>
                <a:sym typeface="Fira Sans"/>
              </a:defRPr>
            </a:lvl9pPr>
          </a:lstStyle>
          <a:p>
            <a:endParaRPr/>
          </a:p>
        </p:txBody>
      </p:sp>
      <p:sp>
        <p:nvSpPr>
          <p:cNvPr id="8" name="Google Shape;8;p1"/>
          <p:cNvSpPr txBox="1"/>
          <p:nvPr/>
        </p:nvSpPr>
        <p:spPr>
          <a:xfrm rot="5400000">
            <a:off x="-905800" y="6187400"/>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a:solidFill>
                  <a:schemeClr val="dk1"/>
                </a:solidFill>
                <a:latin typeface="Barlow Condensed"/>
                <a:ea typeface="Barlow Condensed"/>
                <a:cs typeface="Barlow Condensed"/>
                <a:sym typeface="Barlow Condensed"/>
              </a:rPr>
              <a:t>SLIDESMANIA.COM</a:t>
            </a:r>
            <a:endParaRPr sz="1600">
              <a:solidFill>
                <a:schemeClr val="dk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3135524263"/>
      </p:ext>
    </p:extLst>
  </p:cSld>
  <p:clrMap bg1="lt1" tx1="dk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960" r:id="rId16"/>
    <p:sldLayoutId id="2147483961" r:id="rId17"/>
    <p:sldLayoutId id="2147483975" r:id="rId18"/>
    <p:sldLayoutId id="2147483976" r:id="rId19"/>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1pPr>
            <a:lvl2pPr lvl="1"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2pPr>
            <a:lvl3pPr lvl="2"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3pPr>
            <a:lvl4pPr lvl="3"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4pPr>
            <a:lvl5pPr lvl="4"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5pPr>
            <a:lvl6pPr lvl="5"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6pPr>
            <a:lvl7pPr lvl="6"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7pPr>
            <a:lvl8pPr lvl="7"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8pPr>
            <a:lvl9pPr lvl="8" rt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9pPr>
          </a:lstStyle>
          <a:p>
            <a:endParaRPr/>
          </a:p>
        </p:txBody>
      </p:sp>
      <p:sp>
        <p:nvSpPr>
          <p:cNvPr id="189" name="Google Shape;189;p1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marL="914400" lvl="1"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2pPr>
            <a:lvl3pPr marL="1371600" lvl="2"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3pPr>
            <a:lvl4pPr marL="1828800" lvl="3"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4pPr>
            <a:lvl5pPr marL="2286000" lvl="4"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5pPr>
            <a:lvl6pPr marL="2743200" lvl="5"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6pPr>
            <a:lvl7pPr marL="3200400" lvl="6"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7pPr>
            <a:lvl8pPr marL="3657600" lvl="7" indent="-342900" rtl="0">
              <a:lnSpc>
                <a:spcPct val="115000"/>
              </a:lnSpc>
              <a:spcBef>
                <a:spcPts val="1600"/>
              </a:spcBef>
              <a:spcAft>
                <a:spcPts val="0"/>
              </a:spcAft>
              <a:buSzPts val="1800"/>
              <a:buFont typeface="Fira Sans"/>
              <a:buChar char="○"/>
              <a:defRPr sz="1800">
                <a:latin typeface="Fira Sans"/>
                <a:ea typeface="Fira Sans"/>
                <a:cs typeface="Fira Sans"/>
                <a:sym typeface="Fira Sans"/>
              </a:defRPr>
            </a:lvl8pPr>
            <a:lvl9pPr marL="4114800" lvl="8" indent="-342900" rtl="0">
              <a:lnSpc>
                <a:spcPct val="115000"/>
              </a:lnSpc>
              <a:spcBef>
                <a:spcPts val="1600"/>
              </a:spcBef>
              <a:spcAft>
                <a:spcPts val="1600"/>
              </a:spcAft>
              <a:buSzPts val="1800"/>
              <a:buFont typeface="Fira Sans"/>
              <a:buChar char="■"/>
              <a:defRPr sz="1800">
                <a:latin typeface="Fira Sans"/>
                <a:ea typeface="Fira Sans"/>
                <a:cs typeface="Fira Sans"/>
                <a:sym typeface="Fira Sans"/>
              </a:defRPr>
            </a:lvl9pPr>
          </a:lstStyle>
          <a:p>
            <a:endParaRPr/>
          </a:p>
        </p:txBody>
      </p:sp>
      <p:sp>
        <p:nvSpPr>
          <p:cNvPr id="190" name="Google Shape;190;p15"/>
          <p:cNvSpPr txBox="1"/>
          <p:nvPr/>
        </p:nvSpPr>
        <p:spPr>
          <a:xfrm rot="5400000">
            <a:off x="-886600" y="6198767"/>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a:solidFill>
                  <a:schemeClr val="dk2"/>
                </a:solidFill>
                <a:latin typeface="Barlow Condensed"/>
                <a:ea typeface="Barlow Condensed"/>
                <a:cs typeface="Barlow Condensed"/>
                <a:sym typeface="Barlow Condensed"/>
              </a:rPr>
              <a:t>SLIDESMANIA.COM</a:t>
            </a:r>
            <a:endParaRPr sz="1600">
              <a:solidFill>
                <a:schemeClr val="dk2"/>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4198635840"/>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88" r:id="rId14"/>
    <p:sldLayoutId id="2147483789" r:id="rId15"/>
    <p:sldLayoutId id="2147483958" r:id="rId16"/>
    <p:sldLayoutId id="2147483959" r:id="rId17"/>
    <p:sldLayoutId id="2147483977" r:id="rId18"/>
    <p:sldLayoutId id="2147483978" r:id="rId1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1pPr>
            <a:lvl2pPr lvl="1">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2pPr>
            <a:lvl3pPr lvl="2">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3pPr>
            <a:lvl4pPr lvl="3">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4pPr>
            <a:lvl5pPr lvl="4">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5pPr>
            <a:lvl6pPr lvl="5">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6pPr>
            <a:lvl7pPr lvl="6">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7pPr>
            <a:lvl8pPr lvl="7">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8pPr>
            <a:lvl9pPr lvl="8">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marL="914400" lvl="1"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2pPr>
            <a:lvl3pPr marL="1371600" lvl="2"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3pPr>
            <a:lvl4pPr marL="1828800" lvl="3"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4pPr>
            <a:lvl5pPr marL="2286000" lvl="4"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5pPr>
            <a:lvl6pPr marL="2743200" lvl="5"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6pPr>
            <a:lvl7pPr marL="3200400" lvl="6"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7pPr>
            <a:lvl8pPr marL="3657600" lvl="7"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8pPr>
            <a:lvl9pPr marL="4114800" lvl="8" indent="-342900">
              <a:lnSpc>
                <a:spcPct val="115000"/>
              </a:lnSpc>
              <a:spcBef>
                <a:spcPts val="1600"/>
              </a:spcBef>
              <a:spcAft>
                <a:spcPts val="1600"/>
              </a:spcAft>
              <a:buSzPts val="1800"/>
              <a:buFont typeface="Fira Sans"/>
              <a:buChar char="■"/>
              <a:defRPr sz="1800">
                <a:latin typeface="Fira Sans"/>
                <a:ea typeface="Fira Sans"/>
                <a:cs typeface="Fira Sans"/>
                <a:sym typeface="Fira Sans"/>
              </a:defRPr>
            </a:lvl9pPr>
          </a:lstStyle>
          <a:p>
            <a:endParaRPr/>
          </a:p>
        </p:txBody>
      </p:sp>
      <p:sp>
        <p:nvSpPr>
          <p:cNvPr id="8" name="Google Shape;8;p1"/>
          <p:cNvSpPr txBox="1"/>
          <p:nvPr/>
        </p:nvSpPr>
        <p:spPr>
          <a:xfrm rot="5400000">
            <a:off x="-905800" y="6187400"/>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a:solidFill>
                  <a:schemeClr val="dk1"/>
                </a:solidFill>
                <a:latin typeface="Barlow Condensed"/>
                <a:ea typeface="Barlow Condensed"/>
                <a:cs typeface="Barlow Condensed"/>
                <a:sym typeface="Barlow Condensed"/>
              </a:rPr>
              <a:t>SLIDESMANIA.COM</a:t>
            </a:r>
            <a:endParaRPr sz="1600">
              <a:solidFill>
                <a:schemeClr val="dk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901629375"/>
      </p:ext>
    </p:extLst>
  </p:cSld>
  <p:clrMap bg1="lt1" tx1="dk1" bg2="dk2" tx2="lt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588938097"/>
      </p:ext>
    </p:extLst>
  </p:cSld>
  <p:clrMap bg1="lt1" tx1="dk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1pPr>
            <a:lvl2pPr lvl="1">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2pPr>
            <a:lvl3pPr lvl="2">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3pPr>
            <a:lvl4pPr lvl="3">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4pPr>
            <a:lvl5pPr lvl="4">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5pPr>
            <a:lvl6pPr lvl="5">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6pPr>
            <a:lvl7pPr lvl="6">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7pPr>
            <a:lvl8pPr lvl="7">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8pPr>
            <a:lvl9pPr lvl="8">
              <a:spcBef>
                <a:spcPts val="0"/>
              </a:spcBef>
              <a:spcAft>
                <a:spcPts val="0"/>
              </a:spcAft>
              <a:buClr>
                <a:schemeClr val="dk1"/>
              </a:buClr>
              <a:buSzPts val="2800"/>
              <a:buFont typeface="Rammetto One"/>
              <a:buNone/>
              <a:defRPr sz="2800">
                <a:solidFill>
                  <a:schemeClr val="dk1"/>
                </a:solidFill>
                <a:latin typeface="Rammetto One"/>
                <a:ea typeface="Rammetto One"/>
                <a:cs typeface="Rammetto One"/>
                <a:sym typeface="Rammetto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marL="914400" lvl="1"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2pPr>
            <a:lvl3pPr marL="1371600" lvl="2"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3pPr>
            <a:lvl4pPr marL="1828800" lvl="3"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4pPr>
            <a:lvl5pPr marL="2286000" lvl="4"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5pPr>
            <a:lvl6pPr marL="2743200" lvl="5"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6pPr>
            <a:lvl7pPr marL="3200400" lvl="6"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7pPr>
            <a:lvl8pPr marL="3657600" lvl="7" indent="-342900">
              <a:lnSpc>
                <a:spcPct val="115000"/>
              </a:lnSpc>
              <a:spcBef>
                <a:spcPts val="1600"/>
              </a:spcBef>
              <a:spcAft>
                <a:spcPts val="0"/>
              </a:spcAft>
              <a:buSzPts val="1800"/>
              <a:buFont typeface="Fira Sans"/>
              <a:buChar char="○"/>
              <a:defRPr sz="1800">
                <a:latin typeface="Fira Sans"/>
                <a:ea typeface="Fira Sans"/>
                <a:cs typeface="Fira Sans"/>
                <a:sym typeface="Fira Sans"/>
              </a:defRPr>
            </a:lvl8pPr>
            <a:lvl9pPr marL="4114800" lvl="8" indent="-342900">
              <a:lnSpc>
                <a:spcPct val="115000"/>
              </a:lnSpc>
              <a:spcBef>
                <a:spcPts val="1600"/>
              </a:spcBef>
              <a:spcAft>
                <a:spcPts val="1600"/>
              </a:spcAft>
              <a:buSzPts val="1800"/>
              <a:buFont typeface="Fira Sans"/>
              <a:buChar char="■"/>
              <a:defRPr sz="1800">
                <a:latin typeface="Fira Sans"/>
                <a:ea typeface="Fira Sans"/>
                <a:cs typeface="Fira Sans"/>
                <a:sym typeface="Fira Sans"/>
              </a:defRPr>
            </a:lvl9pPr>
          </a:lstStyle>
          <a:p>
            <a:endParaRPr/>
          </a:p>
        </p:txBody>
      </p:sp>
      <p:sp>
        <p:nvSpPr>
          <p:cNvPr id="8" name="Google Shape;8;p1"/>
          <p:cNvSpPr txBox="1"/>
          <p:nvPr/>
        </p:nvSpPr>
        <p:spPr>
          <a:xfrm rot="5400000">
            <a:off x="-905800" y="6187400"/>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a:solidFill>
                  <a:schemeClr val="dk1"/>
                </a:solidFill>
                <a:latin typeface="Barlow Condensed"/>
                <a:ea typeface="Barlow Condensed"/>
                <a:cs typeface="Barlow Condensed"/>
                <a:sym typeface="Barlow Condensed"/>
              </a:rPr>
              <a:t>SLIDESMANIA.COM</a:t>
            </a:r>
            <a:endParaRPr sz="1600">
              <a:solidFill>
                <a:schemeClr val="dk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886230825"/>
      </p:ext>
    </p:extLst>
  </p:cSld>
  <p:clrMap bg1="lt1" tx1="dk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72E3F"/>
              </a:buClr>
              <a:buSzPts val="2800"/>
              <a:buFont typeface="Playfair Display"/>
              <a:buNone/>
              <a:defRPr sz="2800">
                <a:solidFill>
                  <a:srgbClr val="272E3F"/>
                </a:solidFill>
                <a:latin typeface="Playfair Display"/>
                <a:ea typeface="Playfair Display"/>
                <a:cs typeface="Playfair Display"/>
                <a:sym typeface="Playfair Display"/>
              </a:defRPr>
            </a:lvl1pPr>
            <a:lvl2pPr lvl="1">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2pPr>
            <a:lvl3pPr lvl="2">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3pPr>
            <a:lvl4pPr lvl="3">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4pPr>
            <a:lvl5pPr lvl="4">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5pPr>
            <a:lvl6pPr lvl="5">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6pPr>
            <a:lvl7pPr lvl="6">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7pPr>
            <a:lvl8pPr lvl="7">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8pPr>
            <a:lvl9pPr lvl="8">
              <a:spcBef>
                <a:spcPts val="0"/>
              </a:spcBef>
              <a:spcAft>
                <a:spcPts val="0"/>
              </a:spcAft>
              <a:buClr>
                <a:srgbClr val="272E3F"/>
              </a:buClr>
              <a:buSzPts val="2800"/>
              <a:buFont typeface="Poppins SemiBold"/>
              <a:buNone/>
              <a:defRPr sz="2800">
                <a:solidFill>
                  <a:srgbClr val="272E3F"/>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72E3F"/>
              </a:buClr>
              <a:buSzPts val="1800"/>
              <a:buFont typeface="Proza Libre"/>
              <a:buChar char="●"/>
              <a:defRPr sz="1800">
                <a:solidFill>
                  <a:srgbClr val="272E3F"/>
                </a:solidFill>
                <a:latin typeface="Proza Libre"/>
                <a:ea typeface="Proza Libre"/>
                <a:cs typeface="Proza Libre"/>
                <a:sym typeface="Proza Libre"/>
              </a:defRPr>
            </a:lvl1pPr>
            <a:lvl2pPr marL="914400" lvl="1"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2pPr>
            <a:lvl3pPr marL="1371600" lvl="2"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3pPr>
            <a:lvl4pPr marL="1828800" lvl="3"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4pPr>
            <a:lvl5pPr marL="2286000" lvl="4"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5pPr>
            <a:lvl6pPr marL="2743200" lvl="5"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6pPr>
            <a:lvl7pPr marL="3200400" lvl="6"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7pPr>
            <a:lvl8pPr marL="3657600" lvl="7" indent="-317500">
              <a:lnSpc>
                <a:spcPct val="115000"/>
              </a:lnSpc>
              <a:spcBef>
                <a:spcPts val="1600"/>
              </a:spcBef>
              <a:spcAft>
                <a:spcPts val="0"/>
              </a:spcAft>
              <a:buClr>
                <a:srgbClr val="272E3F"/>
              </a:buClr>
              <a:buSzPts val="1400"/>
              <a:buFont typeface="Proza Libre"/>
              <a:buChar char="○"/>
              <a:defRPr>
                <a:solidFill>
                  <a:srgbClr val="272E3F"/>
                </a:solidFill>
                <a:latin typeface="Proza Libre"/>
                <a:ea typeface="Proza Libre"/>
                <a:cs typeface="Proza Libre"/>
                <a:sym typeface="Proza Libre"/>
              </a:defRPr>
            </a:lvl8pPr>
            <a:lvl9pPr marL="4114800" lvl="8" indent="-317500">
              <a:lnSpc>
                <a:spcPct val="115000"/>
              </a:lnSpc>
              <a:spcBef>
                <a:spcPts val="1600"/>
              </a:spcBef>
              <a:spcAft>
                <a:spcPts val="1600"/>
              </a:spcAft>
              <a:buClr>
                <a:srgbClr val="272E3F"/>
              </a:buClr>
              <a:buSzPts val="1400"/>
              <a:buFont typeface="Proza Libre"/>
              <a:buChar char="■"/>
              <a:defRPr>
                <a:solidFill>
                  <a:srgbClr val="272E3F"/>
                </a:solidFill>
                <a:latin typeface="Proza Libre"/>
                <a:ea typeface="Proza Libre"/>
                <a:cs typeface="Proza Libre"/>
                <a:sym typeface="Proza Libre"/>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394774981"/>
      </p:ext>
    </p:extLst>
  </p:cSld>
  <p:clrMap bg1="lt1" tx1="dk1" bg2="dk2"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A6490D83-96BF-4849-BA87-17F69A94745A}"/>
              </a:ext>
            </a:extLst>
          </p:cNvPr>
          <p:cNvSpPr>
            <a:spLocks noGrp="1"/>
          </p:cNvSpPr>
          <p:nvPr>
            <p:ph type="body" idx="1"/>
          </p:nvPr>
        </p:nvSpPr>
        <p:spPr/>
        <p:txBody>
          <a:bodyPr/>
          <a:lstStyle/>
          <a:p>
            <a:r>
              <a:rPr lang="en-US" sz="4400" dirty="0"/>
              <a:t>PLANIFICACIÓN ESTRATÉGICA DE UN PROYECTO </a:t>
            </a:r>
            <a:endParaRPr lang="es-MX" sz="4400" dirty="0"/>
          </a:p>
        </p:txBody>
      </p:sp>
    </p:spTree>
    <p:extLst>
      <p:ext uri="{BB962C8B-B14F-4D97-AF65-F5344CB8AC3E}">
        <p14:creationId xmlns:p14="http://schemas.microsoft.com/office/powerpoint/2010/main" val="2709194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FDDE9-C0CF-4DF2-A1F5-4336FD0618AB}"/>
              </a:ext>
            </a:extLst>
          </p:cNvPr>
          <p:cNvSpPr>
            <a:spLocks noGrp="1"/>
          </p:cNvSpPr>
          <p:nvPr>
            <p:ph type="title"/>
          </p:nvPr>
        </p:nvSpPr>
        <p:spPr>
          <a:xfrm>
            <a:off x="426449" y="1052903"/>
            <a:ext cx="11360800" cy="1122400"/>
          </a:xfrm>
        </p:spPr>
        <p:txBody>
          <a:bodyPr/>
          <a:lstStyle/>
          <a:p>
            <a:r>
              <a:rPr lang="es-ES" sz="3200" dirty="0">
                <a:latin typeface="Century Gothic" panose="020B0502020202020204" pitchFamily="34" charset="0"/>
              </a:rPr>
              <a:t>Para fijar la visión, es necesario responder a estas preguntas:</a:t>
            </a:r>
            <a:endParaRPr lang="es-MX" sz="3200" dirty="0">
              <a:latin typeface="Century Gothic" panose="020B0502020202020204" pitchFamily="34" charset="0"/>
            </a:endParaRPr>
          </a:p>
        </p:txBody>
      </p:sp>
      <p:sp>
        <p:nvSpPr>
          <p:cNvPr id="3" name="Rectángulo 2">
            <a:extLst>
              <a:ext uri="{FF2B5EF4-FFF2-40B4-BE49-F238E27FC236}">
                <a16:creationId xmlns:a16="http://schemas.microsoft.com/office/drawing/2014/main" id="{DC10F6B0-ACAB-4A01-B29B-29F6C3C8DF7C}"/>
              </a:ext>
            </a:extLst>
          </p:cNvPr>
          <p:cNvSpPr/>
          <p:nvPr/>
        </p:nvSpPr>
        <p:spPr>
          <a:xfrm>
            <a:off x="131241" y="2613392"/>
            <a:ext cx="3084792" cy="1631216"/>
          </a:xfrm>
          <a:prstGeom prst="rect">
            <a:avLst/>
          </a:prstGeom>
        </p:spPr>
        <p:txBody>
          <a:bodyPr wrap="square">
            <a:spAutoFit/>
          </a:bodyPr>
          <a:lstStyle/>
          <a:p>
            <a:pPr algn="ctr"/>
            <a:r>
              <a:rPr lang="es-ES" sz="2000" dirty="0">
                <a:latin typeface="Century Gothic" panose="020B0502020202020204" pitchFamily="34" charset="0"/>
              </a:rPr>
              <a:t>¿Cómo será el proyecto cuando haya alcanzado su madurez en unos años?</a:t>
            </a:r>
            <a:endParaRPr lang="es-MX" sz="2000" dirty="0">
              <a:latin typeface="Century Gothic" panose="020B0502020202020204" pitchFamily="34" charset="0"/>
            </a:endParaRPr>
          </a:p>
        </p:txBody>
      </p:sp>
      <p:sp>
        <p:nvSpPr>
          <p:cNvPr id="4" name="Rectángulo 3">
            <a:extLst>
              <a:ext uri="{FF2B5EF4-FFF2-40B4-BE49-F238E27FC236}">
                <a16:creationId xmlns:a16="http://schemas.microsoft.com/office/drawing/2014/main" id="{875BFF41-44BD-4137-B922-CC82A03B5E0F}"/>
              </a:ext>
            </a:extLst>
          </p:cNvPr>
          <p:cNvSpPr/>
          <p:nvPr/>
        </p:nvSpPr>
        <p:spPr>
          <a:xfrm>
            <a:off x="3643427" y="2459504"/>
            <a:ext cx="1961322" cy="1938992"/>
          </a:xfrm>
          <a:prstGeom prst="rect">
            <a:avLst/>
          </a:prstGeom>
        </p:spPr>
        <p:txBody>
          <a:bodyPr wrap="square">
            <a:spAutoFit/>
          </a:bodyPr>
          <a:lstStyle/>
          <a:p>
            <a:pPr algn="ctr"/>
            <a:r>
              <a:rPr lang="es-ES" sz="2000" dirty="0">
                <a:latin typeface="Century Gothic" panose="020B0502020202020204" pitchFamily="34" charset="0"/>
              </a:rPr>
              <a:t>¿Cómo será el proyecto cuando haya alcanzado su madurez en unos años?</a:t>
            </a:r>
            <a:endParaRPr lang="es-MX" sz="2000" dirty="0">
              <a:latin typeface="Century Gothic" panose="020B0502020202020204" pitchFamily="34" charset="0"/>
            </a:endParaRPr>
          </a:p>
        </p:txBody>
      </p:sp>
      <p:sp>
        <p:nvSpPr>
          <p:cNvPr id="5" name="Rectángulo 4">
            <a:extLst>
              <a:ext uri="{FF2B5EF4-FFF2-40B4-BE49-F238E27FC236}">
                <a16:creationId xmlns:a16="http://schemas.microsoft.com/office/drawing/2014/main" id="{5A5DA371-C404-4D73-A68C-B2FE57C2D5E8}"/>
              </a:ext>
            </a:extLst>
          </p:cNvPr>
          <p:cNvSpPr/>
          <p:nvPr/>
        </p:nvSpPr>
        <p:spPr>
          <a:xfrm>
            <a:off x="6032143" y="2613392"/>
            <a:ext cx="3072100" cy="1631216"/>
          </a:xfrm>
          <a:prstGeom prst="rect">
            <a:avLst/>
          </a:prstGeom>
        </p:spPr>
        <p:txBody>
          <a:bodyPr wrap="square">
            <a:spAutoFit/>
          </a:bodyPr>
          <a:lstStyle/>
          <a:p>
            <a:pPr algn="ctr"/>
            <a:r>
              <a:rPr lang="es-ES" sz="2000" dirty="0">
                <a:latin typeface="Century Gothic" panose="020B0502020202020204" pitchFamily="34" charset="0"/>
              </a:rPr>
              <a:t>¿Quiénes trabajarán en la empresa? -¿Cuáles serán los valores, actitudes y claves de la empresa?</a:t>
            </a:r>
            <a:endParaRPr lang="es-MX" sz="2000" dirty="0">
              <a:latin typeface="Century Gothic" panose="020B0502020202020204" pitchFamily="34" charset="0"/>
            </a:endParaRPr>
          </a:p>
        </p:txBody>
      </p:sp>
      <p:sp>
        <p:nvSpPr>
          <p:cNvPr id="6" name="Rectángulo 5">
            <a:extLst>
              <a:ext uri="{FF2B5EF4-FFF2-40B4-BE49-F238E27FC236}">
                <a16:creationId xmlns:a16="http://schemas.microsoft.com/office/drawing/2014/main" id="{0D2BD832-A2E3-4A15-886E-C99C036AF348}"/>
              </a:ext>
            </a:extLst>
          </p:cNvPr>
          <p:cNvSpPr/>
          <p:nvPr/>
        </p:nvSpPr>
        <p:spPr>
          <a:xfrm>
            <a:off x="9197009" y="2459504"/>
            <a:ext cx="2590240" cy="2246769"/>
          </a:xfrm>
          <a:prstGeom prst="rect">
            <a:avLst/>
          </a:prstGeom>
        </p:spPr>
        <p:txBody>
          <a:bodyPr wrap="square">
            <a:spAutoFit/>
          </a:bodyPr>
          <a:lstStyle/>
          <a:p>
            <a:pPr algn="ctr"/>
            <a:r>
              <a:rPr lang="es-ES" sz="2000" dirty="0">
                <a:latin typeface="Century Gothic" panose="020B0502020202020204" pitchFamily="34" charset="0"/>
              </a:rPr>
              <a:t>¿Cómo hablarán de la empresa los clientes, los trabajadores y la gente en general que tenga relación con ella?</a:t>
            </a:r>
            <a:endParaRPr lang="es-MX" sz="2000" dirty="0">
              <a:latin typeface="Century Gothic" panose="020B0502020202020204" pitchFamily="34" charset="0"/>
            </a:endParaRPr>
          </a:p>
        </p:txBody>
      </p:sp>
    </p:spTree>
    <p:extLst>
      <p:ext uri="{BB962C8B-B14F-4D97-AF65-F5344CB8AC3E}">
        <p14:creationId xmlns:p14="http://schemas.microsoft.com/office/powerpoint/2010/main" val="1803696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2965436-08AF-4ABA-BD8D-CA534504CC45}"/>
              </a:ext>
            </a:extLst>
          </p:cNvPr>
          <p:cNvPicPr>
            <a:picLocks noChangeAspect="1"/>
          </p:cNvPicPr>
          <p:nvPr/>
        </p:nvPicPr>
        <p:blipFill rotWithShape="1">
          <a:blip r:embed="rId2">
            <a:duotone>
              <a:schemeClr val="accent2">
                <a:shade val="45000"/>
                <a:satMod val="135000"/>
              </a:schemeClr>
              <a:prstClr val="white"/>
            </a:duotone>
          </a:blip>
          <a:srcRect l="8044" t="27429" r="44239" b="36804"/>
          <a:stretch/>
        </p:blipFill>
        <p:spPr>
          <a:xfrm>
            <a:off x="1298201" y="1500808"/>
            <a:ext cx="10023750" cy="4224131"/>
          </a:xfrm>
          <a:prstGeom prst="rect">
            <a:avLst/>
          </a:prstGeom>
        </p:spPr>
      </p:pic>
    </p:spTree>
    <p:extLst>
      <p:ext uri="{BB962C8B-B14F-4D97-AF65-F5344CB8AC3E}">
        <p14:creationId xmlns:p14="http://schemas.microsoft.com/office/powerpoint/2010/main" val="390286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111BBB5-3280-41A9-8F7A-FD7FACCE5B04}"/>
              </a:ext>
            </a:extLst>
          </p:cNvPr>
          <p:cNvSpPr>
            <a:spLocks noGrp="1"/>
          </p:cNvSpPr>
          <p:nvPr>
            <p:ph type="body" idx="1"/>
          </p:nvPr>
        </p:nvSpPr>
        <p:spPr/>
        <p:txBody>
          <a:bodyPr/>
          <a:lstStyle/>
          <a:p>
            <a:r>
              <a:rPr lang="es-MX" sz="6000" dirty="0"/>
              <a:t>Objetivos del proyecto</a:t>
            </a:r>
          </a:p>
        </p:txBody>
      </p:sp>
    </p:spTree>
    <p:extLst>
      <p:ext uri="{BB962C8B-B14F-4D97-AF65-F5344CB8AC3E}">
        <p14:creationId xmlns:p14="http://schemas.microsoft.com/office/powerpoint/2010/main" val="75403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458782A-D349-4108-B79B-834E33DB12DD}"/>
              </a:ext>
            </a:extLst>
          </p:cNvPr>
          <p:cNvSpPr txBox="1"/>
          <p:nvPr/>
        </p:nvSpPr>
        <p:spPr>
          <a:xfrm>
            <a:off x="1469767" y="2368265"/>
            <a:ext cx="3221502" cy="461665"/>
          </a:xfrm>
          <a:prstGeom prst="rect">
            <a:avLst/>
          </a:prstGeom>
          <a:noFill/>
        </p:spPr>
        <p:txBody>
          <a:bodyPr wrap="square" rtlCol="0">
            <a:spAutoFit/>
          </a:bodyPr>
          <a:lstStyle/>
          <a:p>
            <a:pPr algn="ctr"/>
            <a:r>
              <a:rPr lang="es-MX" sz="2400" b="1" dirty="0">
                <a:latin typeface="Century Gothic" panose="020B0502020202020204" pitchFamily="34" charset="0"/>
              </a:rPr>
              <a:t>Que es un objetivo?</a:t>
            </a:r>
          </a:p>
        </p:txBody>
      </p:sp>
      <p:sp>
        <p:nvSpPr>
          <p:cNvPr id="5" name="Rectángulo 4">
            <a:extLst>
              <a:ext uri="{FF2B5EF4-FFF2-40B4-BE49-F238E27FC236}">
                <a16:creationId xmlns:a16="http://schemas.microsoft.com/office/drawing/2014/main" id="{2AC0DC50-76CE-47C3-8ED8-791EDB219164}"/>
              </a:ext>
            </a:extLst>
          </p:cNvPr>
          <p:cNvSpPr/>
          <p:nvPr/>
        </p:nvSpPr>
        <p:spPr>
          <a:xfrm>
            <a:off x="6672776" y="1121770"/>
            <a:ext cx="4745502" cy="3416320"/>
          </a:xfrm>
          <a:prstGeom prst="rect">
            <a:avLst/>
          </a:prstGeom>
        </p:spPr>
        <p:txBody>
          <a:bodyPr wrap="square">
            <a:spAutoFit/>
          </a:bodyPr>
          <a:lstStyle/>
          <a:p>
            <a:r>
              <a:rPr lang="es-ES" sz="1800" dirty="0">
                <a:latin typeface="Century Gothic" panose="020B0502020202020204" pitchFamily="34" charset="0"/>
              </a:rPr>
              <a:t>Los objetivos pueden definirse como limites deseables a alcanzar en un periodo determinado de tiempo a los que se procura llegar a través de acciones organizadas en proyectos, y por medio de la utilización de recursos determinados. </a:t>
            </a:r>
          </a:p>
          <a:p>
            <a:endParaRPr lang="es-ES" sz="1800" dirty="0">
              <a:latin typeface="Century Gothic" panose="020B0502020202020204" pitchFamily="34" charset="0"/>
            </a:endParaRPr>
          </a:p>
          <a:p>
            <a:r>
              <a:rPr lang="es-ES" sz="1800" dirty="0">
                <a:latin typeface="Century Gothic" panose="020B0502020202020204" pitchFamily="34" charset="0"/>
              </a:rPr>
              <a:t>Son, por lo tanto, lo que se quiere conocer, lo que se quiere hacer, en suma, las aspiraciones que orienta la acción. </a:t>
            </a:r>
            <a:endParaRPr lang="es-MX" sz="1800" dirty="0">
              <a:latin typeface="Century Gothic" panose="020B0502020202020204" pitchFamily="34" charset="0"/>
            </a:endParaRPr>
          </a:p>
        </p:txBody>
      </p:sp>
    </p:spTree>
    <p:extLst>
      <p:ext uri="{BB962C8B-B14F-4D97-AF65-F5344CB8AC3E}">
        <p14:creationId xmlns:p14="http://schemas.microsoft.com/office/powerpoint/2010/main" val="743732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E1CC9-6728-4CE5-9F26-1710B8A3DD11}"/>
              </a:ext>
            </a:extLst>
          </p:cNvPr>
          <p:cNvSpPr>
            <a:spLocks noGrp="1"/>
          </p:cNvSpPr>
          <p:nvPr>
            <p:ph type="title"/>
          </p:nvPr>
        </p:nvSpPr>
        <p:spPr>
          <a:xfrm>
            <a:off x="1486635" y="485777"/>
            <a:ext cx="9218730" cy="1078574"/>
          </a:xfrm>
        </p:spPr>
        <p:txBody>
          <a:bodyPr/>
          <a:lstStyle/>
          <a:p>
            <a:r>
              <a:rPr lang="es-MX" sz="3600" b="1" dirty="0">
                <a:latin typeface="Century Gothic" panose="020B0502020202020204" pitchFamily="34" charset="0"/>
              </a:rPr>
              <a:t>Que debe contener un objetivo?</a:t>
            </a:r>
          </a:p>
        </p:txBody>
      </p:sp>
      <p:sp>
        <p:nvSpPr>
          <p:cNvPr id="3" name="Rectángulo 2">
            <a:extLst>
              <a:ext uri="{FF2B5EF4-FFF2-40B4-BE49-F238E27FC236}">
                <a16:creationId xmlns:a16="http://schemas.microsoft.com/office/drawing/2014/main" id="{FDC2D611-04BD-440B-A5C1-2D7935BABE59}"/>
              </a:ext>
            </a:extLst>
          </p:cNvPr>
          <p:cNvSpPr/>
          <p:nvPr/>
        </p:nvSpPr>
        <p:spPr>
          <a:xfrm>
            <a:off x="814123" y="3322581"/>
            <a:ext cx="2482345" cy="1569660"/>
          </a:xfrm>
          <a:prstGeom prst="rect">
            <a:avLst/>
          </a:prstGeom>
        </p:spPr>
        <p:txBody>
          <a:bodyPr wrap="square">
            <a:spAutoFit/>
          </a:bodyPr>
          <a:lstStyle/>
          <a:p>
            <a:pPr algn="ctr"/>
            <a:r>
              <a:rPr lang="es-ES" sz="2400" dirty="0">
                <a:latin typeface="Century Gothic" panose="020B0502020202020204" pitchFamily="34" charset="0"/>
              </a:rPr>
              <a:t>El verbo que indica el grado de complejidad </a:t>
            </a:r>
            <a:endParaRPr lang="es-MX" sz="2400" dirty="0">
              <a:latin typeface="Century Gothic" panose="020B0502020202020204" pitchFamily="34" charset="0"/>
            </a:endParaRPr>
          </a:p>
        </p:txBody>
      </p:sp>
      <p:sp>
        <p:nvSpPr>
          <p:cNvPr id="4" name="Rectángulo 3">
            <a:extLst>
              <a:ext uri="{FF2B5EF4-FFF2-40B4-BE49-F238E27FC236}">
                <a16:creationId xmlns:a16="http://schemas.microsoft.com/office/drawing/2014/main" id="{61F46E48-8F83-4E72-9131-C4E324CA71B9}"/>
              </a:ext>
            </a:extLst>
          </p:cNvPr>
          <p:cNvSpPr/>
          <p:nvPr/>
        </p:nvSpPr>
        <p:spPr>
          <a:xfrm>
            <a:off x="3844530" y="3304171"/>
            <a:ext cx="1886544" cy="1569660"/>
          </a:xfrm>
          <a:prstGeom prst="rect">
            <a:avLst/>
          </a:prstGeom>
        </p:spPr>
        <p:txBody>
          <a:bodyPr wrap="square">
            <a:spAutoFit/>
          </a:bodyPr>
          <a:lstStyle/>
          <a:p>
            <a:pPr algn="ctr"/>
            <a:r>
              <a:rPr lang="es-ES" sz="2400" dirty="0">
                <a:latin typeface="Century Gothic" panose="020B0502020202020204" pitchFamily="34" charset="0"/>
              </a:rPr>
              <a:t>El evento en estudio o el objeto de estudio</a:t>
            </a:r>
            <a:endParaRPr lang="es-MX" sz="2400" dirty="0">
              <a:latin typeface="Century Gothic" panose="020B0502020202020204" pitchFamily="34" charset="0"/>
            </a:endParaRPr>
          </a:p>
        </p:txBody>
      </p:sp>
      <p:sp>
        <p:nvSpPr>
          <p:cNvPr id="5" name="Rectángulo 4">
            <a:extLst>
              <a:ext uri="{FF2B5EF4-FFF2-40B4-BE49-F238E27FC236}">
                <a16:creationId xmlns:a16="http://schemas.microsoft.com/office/drawing/2014/main" id="{205B856E-3EA0-4149-B8B2-4390391317AE}"/>
              </a:ext>
            </a:extLst>
          </p:cNvPr>
          <p:cNvSpPr/>
          <p:nvPr/>
        </p:nvSpPr>
        <p:spPr>
          <a:xfrm>
            <a:off x="6460928" y="3304171"/>
            <a:ext cx="2187328" cy="1569660"/>
          </a:xfrm>
          <a:prstGeom prst="rect">
            <a:avLst/>
          </a:prstGeom>
        </p:spPr>
        <p:txBody>
          <a:bodyPr wrap="square">
            <a:spAutoFit/>
          </a:bodyPr>
          <a:lstStyle/>
          <a:p>
            <a:pPr algn="ctr"/>
            <a:r>
              <a:rPr lang="es-ES" sz="2400" dirty="0">
                <a:latin typeface="Century Gothic" panose="020B0502020202020204" pitchFamily="34" charset="0"/>
              </a:rPr>
              <a:t>La unidad de análisis o los sujetos de estudio</a:t>
            </a:r>
            <a:endParaRPr lang="es-MX" sz="2400" dirty="0">
              <a:latin typeface="Century Gothic" panose="020B0502020202020204" pitchFamily="34" charset="0"/>
            </a:endParaRPr>
          </a:p>
        </p:txBody>
      </p:sp>
      <p:sp>
        <p:nvSpPr>
          <p:cNvPr id="6" name="Rectángulo 5">
            <a:extLst>
              <a:ext uri="{FF2B5EF4-FFF2-40B4-BE49-F238E27FC236}">
                <a16:creationId xmlns:a16="http://schemas.microsoft.com/office/drawing/2014/main" id="{CBFD5F60-5E25-4A69-A09B-EB29930F63D6}"/>
              </a:ext>
            </a:extLst>
          </p:cNvPr>
          <p:cNvSpPr/>
          <p:nvPr/>
        </p:nvSpPr>
        <p:spPr>
          <a:xfrm>
            <a:off x="9196413" y="3295299"/>
            <a:ext cx="1864983" cy="1938992"/>
          </a:xfrm>
          <a:prstGeom prst="rect">
            <a:avLst/>
          </a:prstGeom>
        </p:spPr>
        <p:txBody>
          <a:bodyPr wrap="square">
            <a:spAutoFit/>
          </a:bodyPr>
          <a:lstStyle/>
          <a:p>
            <a:pPr algn="ctr"/>
            <a:r>
              <a:rPr lang="es-ES" sz="2400" dirty="0">
                <a:latin typeface="Century Gothic" panose="020B0502020202020204" pitchFamily="34" charset="0"/>
              </a:rPr>
              <a:t>El contexto del estudio donde se realizará el estudio.</a:t>
            </a:r>
            <a:endParaRPr lang="es-MX" sz="2400" dirty="0">
              <a:latin typeface="Century Gothic" panose="020B0502020202020204" pitchFamily="34" charset="0"/>
            </a:endParaRPr>
          </a:p>
        </p:txBody>
      </p:sp>
    </p:spTree>
    <p:extLst>
      <p:ext uri="{BB962C8B-B14F-4D97-AF65-F5344CB8AC3E}">
        <p14:creationId xmlns:p14="http://schemas.microsoft.com/office/powerpoint/2010/main" val="2332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9EC8026-3158-4AF6-A7C5-9B572DF0C724}"/>
              </a:ext>
            </a:extLst>
          </p:cNvPr>
          <p:cNvSpPr txBox="1"/>
          <p:nvPr/>
        </p:nvSpPr>
        <p:spPr>
          <a:xfrm>
            <a:off x="335093" y="389353"/>
            <a:ext cx="4081567"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s-MX" sz="2400" b="1" dirty="0">
                <a:latin typeface="Century Gothic" panose="020B0502020202020204" pitchFamily="34" charset="0"/>
              </a:rPr>
              <a:t>Para formular los objetivos</a:t>
            </a:r>
          </a:p>
        </p:txBody>
      </p:sp>
      <p:graphicFrame>
        <p:nvGraphicFramePr>
          <p:cNvPr id="3" name="Diagrama 2">
            <a:extLst>
              <a:ext uri="{FF2B5EF4-FFF2-40B4-BE49-F238E27FC236}">
                <a16:creationId xmlns:a16="http://schemas.microsoft.com/office/drawing/2014/main" id="{A5513E5C-4A80-4E15-A4ED-DC39C0ECE97B}"/>
              </a:ext>
            </a:extLst>
          </p:cNvPr>
          <p:cNvGraphicFramePr/>
          <p:nvPr>
            <p:extLst>
              <p:ext uri="{D42A27DB-BD31-4B8C-83A1-F6EECF244321}">
                <p14:modId xmlns:p14="http://schemas.microsoft.com/office/powerpoint/2010/main" val="218145155"/>
              </p:ext>
            </p:extLst>
          </p:nvPr>
        </p:nvGraphicFramePr>
        <p:xfrm>
          <a:off x="2375877" y="104998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298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64119F-2B08-4E7B-AB42-E1C295F02314}"/>
              </a:ext>
            </a:extLst>
          </p:cNvPr>
          <p:cNvSpPr txBox="1"/>
          <p:nvPr/>
        </p:nvSpPr>
        <p:spPr>
          <a:xfrm>
            <a:off x="3998169" y="795132"/>
            <a:ext cx="4195661"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MX" sz="3200" b="1" dirty="0">
                <a:latin typeface="Century Gothic" panose="020B0502020202020204" pitchFamily="34" charset="0"/>
              </a:rPr>
              <a:t>Tipos de objetivos</a:t>
            </a:r>
          </a:p>
        </p:txBody>
      </p:sp>
      <p:sp>
        <p:nvSpPr>
          <p:cNvPr id="3" name="Rectángulo 2">
            <a:extLst>
              <a:ext uri="{FF2B5EF4-FFF2-40B4-BE49-F238E27FC236}">
                <a16:creationId xmlns:a16="http://schemas.microsoft.com/office/drawing/2014/main" id="{EFD15E10-D360-4E4F-9142-3F635659CFBA}"/>
              </a:ext>
            </a:extLst>
          </p:cNvPr>
          <p:cNvSpPr/>
          <p:nvPr/>
        </p:nvSpPr>
        <p:spPr>
          <a:xfrm>
            <a:off x="1205947" y="2784179"/>
            <a:ext cx="3856383" cy="2308324"/>
          </a:xfrm>
          <a:prstGeom prst="rect">
            <a:avLst/>
          </a:prstGeom>
        </p:spPr>
        <p:txBody>
          <a:bodyPr wrap="square">
            <a:spAutoFit/>
          </a:bodyPr>
          <a:lstStyle/>
          <a:p>
            <a:r>
              <a:rPr lang="es-ES" sz="2400" b="1" dirty="0">
                <a:latin typeface="Century Gothic" panose="020B0502020202020204" pitchFamily="34" charset="0"/>
              </a:rPr>
              <a:t>Objetivos Generales: </a:t>
            </a:r>
            <a:r>
              <a:rPr lang="es-ES" sz="2400" dirty="0">
                <a:latin typeface="Century Gothic" panose="020B0502020202020204" pitchFamily="34" charset="0"/>
              </a:rPr>
              <a:t>Enunciados que tratan de concretizar los fines en un primer nivel. Son siempre de largo alcance.</a:t>
            </a:r>
            <a:endParaRPr lang="es-MX" sz="2400" dirty="0">
              <a:latin typeface="Century Gothic" panose="020B0502020202020204" pitchFamily="34" charset="0"/>
            </a:endParaRPr>
          </a:p>
        </p:txBody>
      </p:sp>
      <p:sp>
        <p:nvSpPr>
          <p:cNvPr id="4" name="Rectángulo 3">
            <a:extLst>
              <a:ext uri="{FF2B5EF4-FFF2-40B4-BE49-F238E27FC236}">
                <a16:creationId xmlns:a16="http://schemas.microsoft.com/office/drawing/2014/main" id="{C726D891-912D-4827-8546-678DA5307499}"/>
              </a:ext>
            </a:extLst>
          </p:cNvPr>
          <p:cNvSpPr/>
          <p:nvPr/>
        </p:nvSpPr>
        <p:spPr>
          <a:xfrm>
            <a:off x="6758609" y="2784179"/>
            <a:ext cx="4704522" cy="2308324"/>
          </a:xfrm>
          <a:prstGeom prst="rect">
            <a:avLst/>
          </a:prstGeom>
        </p:spPr>
        <p:txBody>
          <a:bodyPr wrap="square">
            <a:spAutoFit/>
          </a:bodyPr>
          <a:lstStyle/>
          <a:p>
            <a:r>
              <a:rPr lang="es-ES" sz="2400" b="1" dirty="0">
                <a:latin typeface="Century Gothic" panose="020B0502020202020204" pitchFamily="34" charset="0"/>
              </a:rPr>
              <a:t>Objetivos Específicos: </a:t>
            </a:r>
          </a:p>
          <a:p>
            <a:r>
              <a:rPr lang="es-ES" sz="2400" dirty="0">
                <a:latin typeface="Century Gothic" panose="020B0502020202020204" pitchFamily="34" charset="0"/>
              </a:rPr>
              <a:t>Surgen de los objetivos generales y pretenden cambios precisos en los valores de las variables. Son de cumplimiento cercano. </a:t>
            </a:r>
            <a:endParaRPr lang="es-MX" sz="2400" dirty="0">
              <a:latin typeface="Century Gothic" panose="020B0502020202020204" pitchFamily="34" charset="0"/>
            </a:endParaRPr>
          </a:p>
        </p:txBody>
      </p:sp>
    </p:spTree>
    <p:extLst>
      <p:ext uri="{BB962C8B-B14F-4D97-AF65-F5344CB8AC3E}">
        <p14:creationId xmlns:p14="http://schemas.microsoft.com/office/powerpoint/2010/main" val="180990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ED9A56-AA06-46DB-BB60-E9606FB08E83}"/>
              </a:ext>
            </a:extLst>
          </p:cNvPr>
          <p:cNvPicPr>
            <a:picLocks noChangeAspect="1"/>
          </p:cNvPicPr>
          <p:nvPr/>
        </p:nvPicPr>
        <p:blipFill>
          <a:blip r:embed="rId2"/>
          <a:stretch>
            <a:fillRect/>
          </a:stretch>
        </p:blipFill>
        <p:spPr>
          <a:xfrm>
            <a:off x="1099931" y="286239"/>
            <a:ext cx="8568274" cy="6285521"/>
          </a:xfrm>
          <a:prstGeom prst="rect">
            <a:avLst/>
          </a:prstGeom>
        </p:spPr>
      </p:pic>
    </p:spTree>
    <p:extLst>
      <p:ext uri="{BB962C8B-B14F-4D97-AF65-F5344CB8AC3E}">
        <p14:creationId xmlns:p14="http://schemas.microsoft.com/office/powerpoint/2010/main" val="232391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C4475B-1636-4E03-A2C6-C18DADAF12AB}"/>
              </a:ext>
            </a:extLst>
          </p:cNvPr>
          <p:cNvSpPr>
            <a:spLocks noGrp="1"/>
          </p:cNvSpPr>
          <p:nvPr>
            <p:ph type="body" idx="1"/>
          </p:nvPr>
        </p:nvSpPr>
        <p:spPr/>
        <p:txBody>
          <a:bodyPr/>
          <a:lstStyle/>
          <a:p>
            <a:r>
              <a:rPr lang="es-ES" sz="4400" dirty="0"/>
              <a:t>Organización y recursos humanos</a:t>
            </a:r>
            <a:endParaRPr lang="es-MX" sz="4400" dirty="0"/>
          </a:p>
        </p:txBody>
      </p:sp>
    </p:spTree>
    <p:extLst>
      <p:ext uri="{BB962C8B-B14F-4D97-AF65-F5344CB8AC3E}">
        <p14:creationId xmlns:p14="http://schemas.microsoft.com/office/powerpoint/2010/main" val="762000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4FBE4E3-90C0-457A-99BB-BD7BF1BE167A}"/>
              </a:ext>
            </a:extLst>
          </p:cNvPr>
          <p:cNvSpPr/>
          <p:nvPr/>
        </p:nvSpPr>
        <p:spPr>
          <a:xfrm>
            <a:off x="755374" y="637930"/>
            <a:ext cx="6946132"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MX" sz="2800" b="1" dirty="0">
                <a:latin typeface="Century Gothic" panose="020B0502020202020204" pitchFamily="34" charset="0"/>
              </a:rPr>
              <a:t>El departamento de recursos humanos</a:t>
            </a:r>
          </a:p>
        </p:txBody>
      </p:sp>
      <p:sp>
        <p:nvSpPr>
          <p:cNvPr id="3" name="Rectángulo 2">
            <a:extLst>
              <a:ext uri="{FF2B5EF4-FFF2-40B4-BE49-F238E27FC236}">
                <a16:creationId xmlns:a16="http://schemas.microsoft.com/office/drawing/2014/main" id="{5F84858F-8F09-47CB-A91B-EA5D07A0AA37}"/>
              </a:ext>
            </a:extLst>
          </p:cNvPr>
          <p:cNvSpPr/>
          <p:nvPr/>
        </p:nvSpPr>
        <p:spPr>
          <a:xfrm>
            <a:off x="583096" y="2305615"/>
            <a:ext cx="6096000" cy="2246769"/>
          </a:xfrm>
          <a:prstGeom prst="rect">
            <a:avLst/>
          </a:prstGeom>
        </p:spPr>
        <p:txBody>
          <a:bodyPr>
            <a:spAutoFit/>
          </a:bodyPr>
          <a:lstStyle/>
          <a:p>
            <a:pPr marL="285750" indent="-285750">
              <a:buFont typeface="Arial" panose="020B0604020202020204" pitchFamily="34" charset="0"/>
              <a:buChar char="•"/>
            </a:pPr>
            <a:r>
              <a:rPr lang="es-ES" sz="2000" dirty="0">
                <a:latin typeface="Century Gothic" panose="020B0502020202020204" pitchFamily="34" charset="0"/>
              </a:rPr>
              <a:t>El   departamento de   recursos humanos tiene su   origen en   determinados trabajos de   naturaleza administrativa que se   llevan a  cabo en   las    empresas, como los trámites de selección de   los   trabajadores, la   realización de   contratos, nóminas y  seguros sociales, </a:t>
            </a:r>
            <a:r>
              <a:rPr lang="es-ES" sz="2000" dirty="0" err="1">
                <a:latin typeface="Century Gothic" panose="020B0502020202020204" pitchFamily="34" charset="0"/>
              </a:rPr>
              <a:t>etc</a:t>
            </a:r>
            <a:endParaRPr lang="es-MX" sz="2000" dirty="0">
              <a:latin typeface="Century Gothic" panose="020B0502020202020204" pitchFamily="34" charset="0"/>
            </a:endParaRPr>
          </a:p>
        </p:txBody>
      </p:sp>
      <p:pic>
        <p:nvPicPr>
          <p:cNvPr id="4" name="Imagen 3">
            <a:extLst>
              <a:ext uri="{FF2B5EF4-FFF2-40B4-BE49-F238E27FC236}">
                <a16:creationId xmlns:a16="http://schemas.microsoft.com/office/drawing/2014/main" id="{A421F5D8-407B-4332-AA5C-573F9DE3A891}"/>
              </a:ext>
            </a:extLst>
          </p:cNvPr>
          <p:cNvPicPr>
            <a:picLocks noChangeAspect="1"/>
          </p:cNvPicPr>
          <p:nvPr/>
        </p:nvPicPr>
        <p:blipFill rotWithShape="1">
          <a:blip r:embed="rId2"/>
          <a:srcRect l="33478" t="35476" r="17392" b="49999"/>
          <a:stretch/>
        </p:blipFill>
        <p:spPr>
          <a:xfrm>
            <a:off x="999664" y="4664259"/>
            <a:ext cx="10192672" cy="1694119"/>
          </a:xfrm>
          <a:prstGeom prst="rect">
            <a:avLst/>
          </a:prstGeom>
        </p:spPr>
      </p:pic>
    </p:spTree>
    <p:extLst>
      <p:ext uri="{BB962C8B-B14F-4D97-AF65-F5344CB8AC3E}">
        <p14:creationId xmlns:p14="http://schemas.microsoft.com/office/powerpoint/2010/main" val="186333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F187CA-F054-405C-BCA1-42E869898D6F}"/>
              </a:ext>
            </a:extLst>
          </p:cNvPr>
          <p:cNvSpPr txBox="1">
            <a:spLocks/>
          </p:cNvSpPr>
          <p:nvPr/>
        </p:nvSpPr>
        <p:spPr>
          <a:xfrm>
            <a:off x="930915" y="1536640"/>
            <a:ext cx="4542233" cy="32162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latin typeface="Century Gothic" panose="020B0502020202020204" pitchFamily="34" charset="0"/>
              </a:rPr>
              <a:t>La planificación estratégica es la herramienta utilizada por las empresas como un proceso sistemático que permite el desarrollo y la implementación de planes, con el propósito de alcanzar los objetivos que se han propuesto.</a:t>
            </a:r>
            <a:endParaRPr lang="en-US" sz="2400" dirty="0">
              <a:latin typeface="Century Gothic" panose="020B0502020202020204" pitchFamily="34" charset="0"/>
            </a:endParaRPr>
          </a:p>
        </p:txBody>
      </p:sp>
      <p:pic>
        <p:nvPicPr>
          <p:cNvPr id="7" name="Imagen 6">
            <a:extLst>
              <a:ext uri="{FF2B5EF4-FFF2-40B4-BE49-F238E27FC236}">
                <a16:creationId xmlns:a16="http://schemas.microsoft.com/office/drawing/2014/main" id="{4C44D95A-93F8-4794-9691-1FDDD7D635A6}"/>
              </a:ext>
            </a:extLst>
          </p:cNvPr>
          <p:cNvPicPr>
            <a:picLocks noChangeAspect="1"/>
          </p:cNvPicPr>
          <p:nvPr/>
        </p:nvPicPr>
        <p:blipFill>
          <a:blip r:embed="rId2"/>
          <a:stretch>
            <a:fillRect/>
          </a:stretch>
        </p:blipFill>
        <p:spPr>
          <a:xfrm>
            <a:off x="7270550" y="1284849"/>
            <a:ext cx="3990535" cy="39905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88649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0A8AF02-8CB1-4DF3-BACC-516F060D1C87}"/>
              </a:ext>
            </a:extLst>
          </p:cNvPr>
          <p:cNvSpPr/>
          <p:nvPr/>
        </p:nvSpPr>
        <p:spPr>
          <a:xfrm>
            <a:off x="715616" y="2323982"/>
            <a:ext cx="7673010" cy="4093428"/>
          </a:xfrm>
          <a:prstGeom prst="rect">
            <a:avLst/>
          </a:prstGeom>
        </p:spPr>
        <p:txBody>
          <a:bodyPr wrap="square">
            <a:spAutoFit/>
          </a:bodyPr>
          <a:lstStyle/>
          <a:p>
            <a:r>
              <a:rPr lang="es-ES" sz="2000" dirty="0">
                <a:latin typeface="Century Gothic" panose="020B0502020202020204" pitchFamily="34" charset="0"/>
              </a:rPr>
              <a:t>Un   departamento de   recursos humanos se   organiza a  partir de   dos    factores principales: el tamaño y la actividad de la empresa.</a:t>
            </a:r>
          </a:p>
          <a:p>
            <a:endParaRPr lang="es-ES" sz="2000" dirty="0">
              <a:latin typeface="Century Gothic" panose="020B0502020202020204" pitchFamily="34" charset="0"/>
            </a:endParaRPr>
          </a:p>
          <a:p>
            <a:r>
              <a:rPr lang="es-ES" sz="2000" dirty="0">
                <a:latin typeface="Century Gothic" panose="020B0502020202020204" pitchFamily="34" charset="0"/>
              </a:rPr>
              <a:t>En   este departamento puede haber uno o  varios niveles jerárquicos, según el   número de   personas que lo   compongan y  del    total de   los    trabajadores de   la   empresa.</a:t>
            </a:r>
          </a:p>
          <a:p>
            <a:endParaRPr lang="es-ES" sz="2000" dirty="0">
              <a:latin typeface="Century Gothic" panose="020B0502020202020204" pitchFamily="34" charset="0"/>
            </a:endParaRPr>
          </a:p>
          <a:p>
            <a:r>
              <a:rPr lang="es-ES" sz="2000" dirty="0">
                <a:latin typeface="Century Gothic" panose="020B0502020202020204" pitchFamily="34" charset="0"/>
              </a:rPr>
              <a:t>Por    lo general, existe un   director de   departamento del    que dependen diferentes secciones, y cada una de ellas está formada por personal especializado en funciones concretas</a:t>
            </a:r>
            <a:endParaRPr lang="es-MX" sz="2000" dirty="0">
              <a:latin typeface="Century Gothic" panose="020B0502020202020204" pitchFamily="34" charset="0"/>
            </a:endParaRPr>
          </a:p>
        </p:txBody>
      </p:sp>
    </p:spTree>
    <p:extLst>
      <p:ext uri="{BB962C8B-B14F-4D97-AF65-F5344CB8AC3E}">
        <p14:creationId xmlns:p14="http://schemas.microsoft.com/office/powerpoint/2010/main" val="696574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CF70A51-2E2B-4566-96A6-2B8AA9887AEC}"/>
              </a:ext>
            </a:extLst>
          </p:cNvPr>
          <p:cNvSpPr/>
          <p:nvPr/>
        </p:nvSpPr>
        <p:spPr>
          <a:xfrm>
            <a:off x="1661074" y="5726763"/>
            <a:ext cx="9844362"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ES" sz="2800" b="1" dirty="0">
                <a:latin typeface="Century Gothic" panose="020B0502020202020204" pitchFamily="34" charset="0"/>
              </a:rPr>
              <a:t> Organización del departamento  de recursos humanos</a:t>
            </a:r>
            <a:endParaRPr lang="es-MX" sz="2800" b="1" dirty="0">
              <a:latin typeface="Century Gothic" panose="020B0502020202020204" pitchFamily="34" charset="0"/>
            </a:endParaRPr>
          </a:p>
        </p:txBody>
      </p:sp>
      <p:sp>
        <p:nvSpPr>
          <p:cNvPr id="3" name="Rectángulo 2">
            <a:extLst>
              <a:ext uri="{FF2B5EF4-FFF2-40B4-BE49-F238E27FC236}">
                <a16:creationId xmlns:a16="http://schemas.microsoft.com/office/drawing/2014/main" id="{ED191FE2-9A80-4564-9950-A8C9F13E7C77}"/>
              </a:ext>
            </a:extLst>
          </p:cNvPr>
          <p:cNvSpPr/>
          <p:nvPr/>
        </p:nvSpPr>
        <p:spPr>
          <a:xfrm>
            <a:off x="3710082" y="952573"/>
            <a:ext cx="7795354" cy="3170099"/>
          </a:xfrm>
          <a:prstGeom prst="rect">
            <a:avLst/>
          </a:prstGeom>
        </p:spPr>
        <p:txBody>
          <a:bodyPr wrap="square">
            <a:spAutoFit/>
          </a:bodyPr>
          <a:lstStyle/>
          <a:p>
            <a:r>
              <a:rPr lang="es-ES" sz="2000" dirty="0">
                <a:latin typeface="Century Gothic" panose="020B0502020202020204" pitchFamily="34" charset="0"/>
              </a:rPr>
              <a:t>La   gestión del    personal de   la   empresa influye en   la   estructura y  funciones del    departamento de   recursos humanos y  en   todo el   funcionamiento de   la   empresa. </a:t>
            </a:r>
          </a:p>
          <a:p>
            <a:endParaRPr lang="es-ES" sz="2000" dirty="0">
              <a:latin typeface="Century Gothic" panose="020B0502020202020204" pitchFamily="34" charset="0"/>
            </a:endParaRPr>
          </a:p>
          <a:p>
            <a:r>
              <a:rPr lang="es-ES" sz="2000" dirty="0">
                <a:latin typeface="Century Gothic" panose="020B0502020202020204" pitchFamily="34" charset="0"/>
              </a:rPr>
              <a:t>La   forma de organizar y  gestionar el   personal viene determinada por    lo   que    se   denomina cultura empresarial, que    es   el   conjunto de   valores compartidos, formas de   pensar y  normas que    determinan el   comportamiento de   las    personas que    prestan sus    servicios en   la   em-presa</a:t>
            </a:r>
            <a:endParaRPr lang="es-MX" sz="2000" dirty="0">
              <a:latin typeface="Century Gothic" panose="020B0502020202020204" pitchFamily="34" charset="0"/>
            </a:endParaRPr>
          </a:p>
        </p:txBody>
      </p:sp>
    </p:spTree>
    <p:extLst>
      <p:ext uri="{BB962C8B-B14F-4D97-AF65-F5344CB8AC3E}">
        <p14:creationId xmlns:p14="http://schemas.microsoft.com/office/powerpoint/2010/main" val="3824467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20D721C-F8EA-45F5-B3AE-B8175658CD2F}"/>
              </a:ext>
            </a:extLst>
          </p:cNvPr>
          <p:cNvSpPr/>
          <p:nvPr/>
        </p:nvSpPr>
        <p:spPr>
          <a:xfrm>
            <a:off x="4613107" y="863216"/>
            <a:ext cx="2670924"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MX" dirty="0"/>
              <a:t>Organización formal  e informal</a:t>
            </a:r>
          </a:p>
        </p:txBody>
      </p:sp>
      <p:pic>
        <p:nvPicPr>
          <p:cNvPr id="3" name="Imagen 2">
            <a:extLst>
              <a:ext uri="{FF2B5EF4-FFF2-40B4-BE49-F238E27FC236}">
                <a16:creationId xmlns:a16="http://schemas.microsoft.com/office/drawing/2014/main" id="{99213E28-5C63-44EE-8120-8D50364CF3A6}"/>
              </a:ext>
            </a:extLst>
          </p:cNvPr>
          <p:cNvPicPr>
            <a:picLocks noChangeAspect="1"/>
          </p:cNvPicPr>
          <p:nvPr/>
        </p:nvPicPr>
        <p:blipFill rotWithShape="1">
          <a:blip r:embed="rId2"/>
          <a:srcRect l="16304" t="44176" r="34565" b="43765"/>
          <a:stretch/>
        </p:blipFill>
        <p:spPr>
          <a:xfrm>
            <a:off x="1230413" y="425344"/>
            <a:ext cx="9731173" cy="1342852"/>
          </a:xfrm>
          <a:prstGeom prst="rect">
            <a:avLst/>
          </a:prstGeom>
        </p:spPr>
      </p:pic>
      <p:sp>
        <p:nvSpPr>
          <p:cNvPr id="4" name="Rectángulo 3">
            <a:extLst>
              <a:ext uri="{FF2B5EF4-FFF2-40B4-BE49-F238E27FC236}">
                <a16:creationId xmlns:a16="http://schemas.microsoft.com/office/drawing/2014/main" id="{3E078760-40C1-46F7-AAD8-FBCD7CA6BEA9}"/>
              </a:ext>
            </a:extLst>
          </p:cNvPr>
          <p:cNvSpPr/>
          <p:nvPr/>
        </p:nvSpPr>
        <p:spPr>
          <a:xfrm>
            <a:off x="291547" y="2031546"/>
            <a:ext cx="5658679" cy="1631216"/>
          </a:xfrm>
          <a:prstGeom prst="rect">
            <a:avLst/>
          </a:prstGeom>
        </p:spPr>
        <p:txBody>
          <a:bodyPr wrap="square">
            <a:spAutoFit/>
          </a:bodyPr>
          <a:lstStyle/>
          <a:p>
            <a:r>
              <a:rPr lang="es-ES" sz="2000" dirty="0">
                <a:latin typeface="Century Gothic" panose="020B0502020202020204" pitchFamily="34" charset="0"/>
              </a:rPr>
              <a:t>La   </a:t>
            </a:r>
            <a:r>
              <a:rPr lang="es-ES" sz="2000" b="1" dirty="0">
                <a:latin typeface="Century Gothic" panose="020B0502020202020204" pitchFamily="34" charset="0"/>
              </a:rPr>
              <a:t>organización formal</a:t>
            </a:r>
            <a:r>
              <a:rPr lang="es-ES" sz="2000" dirty="0">
                <a:latin typeface="Century Gothic" panose="020B0502020202020204" pitchFamily="34" charset="0"/>
              </a:rPr>
              <a:t> sirve esencialmente para fijar un   campo de   actuación a  cada persona y  asignarle unas tareas y  unos objetivos cuya ejecución será controlada por    el superior jerárquico.</a:t>
            </a:r>
            <a:endParaRPr lang="es-MX" sz="2000" dirty="0">
              <a:latin typeface="Century Gothic" panose="020B0502020202020204" pitchFamily="34" charset="0"/>
            </a:endParaRPr>
          </a:p>
        </p:txBody>
      </p:sp>
      <p:sp>
        <p:nvSpPr>
          <p:cNvPr id="5" name="Rectángulo 4">
            <a:extLst>
              <a:ext uri="{FF2B5EF4-FFF2-40B4-BE49-F238E27FC236}">
                <a16:creationId xmlns:a16="http://schemas.microsoft.com/office/drawing/2014/main" id="{423392D0-F5D4-4D7D-86B7-5CF732A34658}"/>
              </a:ext>
            </a:extLst>
          </p:cNvPr>
          <p:cNvSpPr/>
          <p:nvPr/>
        </p:nvSpPr>
        <p:spPr>
          <a:xfrm>
            <a:off x="159024" y="4185887"/>
            <a:ext cx="5923723" cy="2246769"/>
          </a:xfrm>
          <a:prstGeom prst="rect">
            <a:avLst/>
          </a:prstGeom>
        </p:spPr>
        <p:txBody>
          <a:bodyPr wrap="square">
            <a:spAutoFit/>
          </a:bodyPr>
          <a:lstStyle/>
          <a:p>
            <a:r>
              <a:rPr lang="es-ES" sz="2000" dirty="0">
                <a:latin typeface="Century Gothic" panose="020B0502020202020204" pitchFamily="34" charset="0"/>
              </a:rPr>
              <a:t>La   organización formal define los niveles de jerarquía y  las   conexiones entre los componentes de   la   empresa, y  también establece canales y  procedimientos de   comunicación entre las   distintas áreas de   la   empresa. Es   decir, todos conocen la   posición que ocupan en la empresa</a:t>
            </a:r>
            <a:endParaRPr lang="es-MX" sz="2000" dirty="0">
              <a:latin typeface="Century Gothic" panose="020B0502020202020204" pitchFamily="34" charset="0"/>
            </a:endParaRPr>
          </a:p>
        </p:txBody>
      </p:sp>
      <p:sp>
        <p:nvSpPr>
          <p:cNvPr id="6" name="Rectángulo 5">
            <a:extLst>
              <a:ext uri="{FF2B5EF4-FFF2-40B4-BE49-F238E27FC236}">
                <a16:creationId xmlns:a16="http://schemas.microsoft.com/office/drawing/2014/main" id="{17EE652C-F3CA-49F7-BCEB-81A40B1287BA}"/>
              </a:ext>
            </a:extLst>
          </p:cNvPr>
          <p:cNvSpPr/>
          <p:nvPr/>
        </p:nvSpPr>
        <p:spPr>
          <a:xfrm>
            <a:off x="6658209" y="3161612"/>
            <a:ext cx="5242243" cy="1938992"/>
          </a:xfrm>
          <a:prstGeom prst="rect">
            <a:avLst/>
          </a:prstGeom>
        </p:spPr>
        <p:txBody>
          <a:bodyPr wrap="square">
            <a:spAutoFit/>
          </a:bodyPr>
          <a:lstStyle/>
          <a:p>
            <a:r>
              <a:rPr lang="es-ES" sz="2000" dirty="0">
                <a:latin typeface="Century Gothic" panose="020B0502020202020204" pitchFamily="34" charset="0"/>
              </a:rPr>
              <a:t>Paralelamente a  la   organización formal surgen, de   forma espontánea y  debido a  las relaciones personales, los   canales de   comunicación, los   líderes, etc., una    organización paralela que se conoce como </a:t>
            </a:r>
            <a:r>
              <a:rPr lang="es-ES" sz="2000" b="1" dirty="0">
                <a:latin typeface="Century Gothic" panose="020B0502020202020204" pitchFamily="34" charset="0"/>
              </a:rPr>
              <a:t>organización informal</a:t>
            </a:r>
            <a:r>
              <a:rPr lang="es-ES" sz="2000" dirty="0">
                <a:latin typeface="Century Gothic" panose="020B0502020202020204" pitchFamily="34" charset="0"/>
              </a:rPr>
              <a:t>.</a:t>
            </a:r>
            <a:endParaRPr lang="es-MX" sz="2000" dirty="0">
              <a:latin typeface="Century Gothic" panose="020B0502020202020204" pitchFamily="34" charset="0"/>
            </a:endParaRPr>
          </a:p>
        </p:txBody>
      </p:sp>
    </p:spTree>
    <p:extLst>
      <p:ext uri="{BB962C8B-B14F-4D97-AF65-F5344CB8AC3E}">
        <p14:creationId xmlns:p14="http://schemas.microsoft.com/office/powerpoint/2010/main" val="259932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4EF69B6-4824-4FDB-A930-57A3AD5E8025}"/>
              </a:ext>
            </a:extLst>
          </p:cNvPr>
          <p:cNvPicPr>
            <a:picLocks noChangeAspect="1"/>
          </p:cNvPicPr>
          <p:nvPr/>
        </p:nvPicPr>
        <p:blipFill rotWithShape="1">
          <a:blip r:embed="rId2"/>
          <a:srcRect l="16304" t="44055" r="34674" b="13992"/>
          <a:stretch/>
        </p:blipFill>
        <p:spPr>
          <a:xfrm>
            <a:off x="1375896" y="1157908"/>
            <a:ext cx="9440208" cy="4542183"/>
          </a:xfrm>
          <a:prstGeom prst="rect">
            <a:avLst/>
          </a:prstGeom>
        </p:spPr>
      </p:pic>
    </p:spTree>
    <p:extLst>
      <p:ext uri="{BB962C8B-B14F-4D97-AF65-F5344CB8AC3E}">
        <p14:creationId xmlns:p14="http://schemas.microsoft.com/office/powerpoint/2010/main" val="140562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77EC6-1376-490A-ACEF-E3775E1C189E}"/>
              </a:ext>
            </a:extLst>
          </p:cNvPr>
          <p:cNvSpPr>
            <a:spLocks noGrp="1"/>
          </p:cNvSpPr>
          <p:nvPr>
            <p:ph type="title"/>
          </p:nvPr>
        </p:nvSpPr>
        <p:spPr>
          <a:xfrm>
            <a:off x="2782673" y="742800"/>
            <a:ext cx="6754298" cy="1165513"/>
          </a:xfrm>
        </p:spPr>
        <p:txBody>
          <a:bodyPr/>
          <a:lstStyle/>
          <a:p>
            <a:r>
              <a:rPr lang="es-MX" sz="3200" b="1" dirty="0">
                <a:latin typeface="Century Gothic" panose="020B0502020202020204" pitchFamily="34" charset="0"/>
              </a:rPr>
              <a:t>Organización jerárquica</a:t>
            </a:r>
          </a:p>
        </p:txBody>
      </p:sp>
      <p:pic>
        <p:nvPicPr>
          <p:cNvPr id="3" name="Imagen 2">
            <a:extLst>
              <a:ext uri="{FF2B5EF4-FFF2-40B4-BE49-F238E27FC236}">
                <a16:creationId xmlns:a16="http://schemas.microsoft.com/office/drawing/2014/main" id="{7C251535-37F9-4D6D-A83A-4DE4F3AA06FE}"/>
              </a:ext>
            </a:extLst>
          </p:cNvPr>
          <p:cNvPicPr>
            <a:picLocks noChangeAspect="1"/>
          </p:cNvPicPr>
          <p:nvPr/>
        </p:nvPicPr>
        <p:blipFill rotWithShape="1">
          <a:blip r:embed="rId2"/>
          <a:srcRect l="33696" t="33035" r="17500" b="57879"/>
          <a:stretch/>
        </p:blipFill>
        <p:spPr>
          <a:xfrm>
            <a:off x="1110107" y="1788499"/>
            <a:ext cx="10099429" cy="1057178"/>
          </a:xfrm>
          <a:prstGeom prst="rect">
            <a:avLst/>
          </a:prstGeom>
        </p:spPr>
      </p:pic>
      <p:sp>
        <p:nvSpPr>
          <p:cNvPr id="4" name="Rectángulo 3">
            <a:extLst>
              <a:ext uri="{FF2B5EF4-FFF2-40B4-BE49-F238E27FC236}">
                <a16:creationId xmlns:a16="http://schemas.microsoft.com/office/drawing/2014/main" id="{B9129000-91A7-45C1-9A74-CEAF1C7F7C1F}"/>
              </a:ext>
            </a:extLst>
          </p:cNvPr>
          <p:cNvSpPr/>
          <p:nvPr/>
        </p:nvSpPr>
        <p:spPr>
          <a:xfrm>
            <a:off x="3773591" y="3136612"/>
            <a:ext cx="4772460" cy="584775"/>
          </a:xfrm>
          <a:prstGeom prst="rect">
            <a:avLst/>
          </a:prstGeom>
        </p:spPr>
        <p:txBody>
          <a:bodyPr wrap="none">
            <a:spAutoFit/>
          </a:bodyPr>
          <a:lstStyle/>
          <a:p>
            <a:r>
              <a:rPr lang="es-MX" sz="3200" b="1" dirty="0">
                <a:latin typeface="Century Gothic" panose="020B0502020202020204" pitchFamily="34" charset="0"/>
              </a:rPr>
              <a:t>Dirección por objetivos</a:t>
            </a:r>
          </a:p>
        </p:txBody>
      </p:sp>
      <p:pic>
        <p:nvPicPr>
          <p:cNvPr id="5" name="Imagen 4">
            <a:extLst>
              <a:ext uri="{FF2B5EF4-FFF2-40B4-BE49-F238E27FC236}">
                <a16:creationId xmlns:a16="http://schemas.microsoft.com/office/drawing/2014/main" id="{4B962F06-7579-48A9-8132-10D4ECF5BB7D}"/>
              </a:ext>
            </a:extLst>
          </p:cNvPr>
          <p:cNvPicPr>
            <a:picLocks noChangeAspect="1"/>
          </p:cNvPicPr>
          <p:nvPr/>
        </p:nvPicPr>
        <p:blipFill rotWithShape="1">
          <a:blip r:embed="rId3"/>
          <a:srcRect l="33587" t="36902" r="17609" b="48018"/>
          <a:stretch/>
        </p:blipFill>
        <p:spPr>
          <a:xfrm>
            <a:off x="1198106" y="3836687"/>
            <a:ext cx="9795788" cy="1701719"/>
          </a:xfrm>
          <a:prstGeom prst="rect">
            <a:avLst/>
          </a:prstGeom>
        </p:spPr>
      </p:pic>
    </p:spTree>
    <p:extLst>
      <p:ext uri="{BB962C8B-B14F-4D97-AF65-F5344CB8AC3E}">
        <p14:creationId xmlns:p14="http://schemas.microsoft.com/office/powerpoint/2010/main" val="510172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E7AA074-37FA-4D93-9CF3-CAC2BA8F64F3}"/>
              </a:ext>
            </a:extLst>
          </p:cNvPr>
          <p:cNvPicPr>
            <a:picLocks noChangeAspect="1"/>
          </p:cNvPicPr>
          <p:nvPr/>
        </p:nvPicPr>
        <p:blipFill rotWithShape="1">
          <a:blip r:embed="rId2"/>
          <a:srcRect l="33261" t="24915" r="14891" b="24819"/>
          <a:stretch/>
        </p:blipFill>
        <p:spPr>
          <a:xfrm>
            <a:off x="1564731" y="959125"/>
            <a:ext cx="9062538" cy="4939749"/>
          </a:xfrm>
          <a:prstGeom prst="rect">
            <a:avLst/>
          </a:prstGeom>
        </p:spPr>
      </p:pic>
    </p:spTree>
    <p:extLst>
      <p:ext uri="{BB962C8B-B14F-4D97-AF65-F5344CB8AC3E}">
        <p14:creationId xmlns:p14="http://schemas.microsoft.com/office/powerpoint/2010/main" val="1644991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50BD5F-FE4E-44D6-AFB4-8CC753FB09C5}"/>
              </a:ext>
            </a:extLst>
          </p:cNvPr>
          <p:cNvSpPr/>
          <p:nvPr/>
        </p:nvSpPr>
        <p:spPr>
          <a:xfrm>
            <a:off x="394147" y="646453"/>
            <a:ext cx="7808548"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MX" sz="2400" b="1" dirty="0">
                <a:latin typeface="Century Gothic" panose="020B0502020202020204" pitchFamily="34" charset="0"/>
              </a:rPr>
              <a:t>Funciones del departamento de recursos humanos</a:t>
            </a:r>
          </a:p>
        </p:txBody>
      </p:sp>
      <p:sp>
        <p:nvSpPr>
          <p:cNvPr id="3" name="Rectángulo 2">
            <a:extLst>
              <a:ext uri="{FF2B5EF4-FFF2-40B4-BE49-F238E27FC236}">
                <a16:creationId xmlns:a16="http://schemas.microsoft.com/office/drawing/2014/main" id="{2BFA9300-F36D-41E5-A934-1F7D2E40F27F}"/>
              </a:ext>
            </a:extLst>
          </p:cNvPr>
          <p:cNvSpPr/>
          <p:nvPr/>
        </p:nvSpPr>
        <p:spPr>
          <a:xfrm>
            <a:off x="500163" y="2069449"/>
            <a:ext cx="3565400" cy="523220"/>
          </a:xfrm>
          <a:prstGeom prst="rect">
            <a:avLst/>
          </a:prstGeom>
        </p:spPr>
        <p:txBody>
          <a:bodyPr wrap="none">
            <a:spAutoFit/>
          </a:bodyPr>
          <a:lstStyle/>
          <a:p>
            <a:r>
              <a:rPr lang="es-MX" sz="2800" b="1" dirty="0">
                <a:solidFill>
                  <a:srgbClr val="FF0000"/>
                </a:solidFill>
                <a:latin typeface="Century Gothic" panose="020B0502020202020204" pitchFamily="34" charset="0"/>
              </a:rPr>
              <a:t>Función de empleo</a:t>
            </a:r>
          </a:p>
        </p:txBody>
      </p:sp>
      <p:sp>
        <p:nvSpPr>
          <p:cNvPr id="5" name="Rectángulo 4">
            <a:extLst>
              <a:ext uri="{FF2B5EF4-FFF2-40B4-BE49-F238E27FC236}">
                <a16:creationId xmlns:a16="http://schemas.microsoft.com/office/drawing/2014/main" id="{CAB4717D-54B7-4A7D-A0AC-FDFB0AD9A101}"/>
              </a:ext>
            </a:extLst>
          </p:cNvPr>
          <p:cNvSpPr/>
          <p:nvPr/>
        </p:nvSpPr>
        <p:spPr>
          <a:xfrm>
            <a:off x="500163" y="2688558"/>
            <a:ext cx="6921053" cy="923330"/>
          </a:xfrm>
          <a:prstGeom prst="rect">
            <a:avLst/>
          </a:prstGeom>
        </p:spPr>
        <p:txBody>
          <a:bodyPr wrap="square">
            <a:spAutoFit/>
          </a:bodyPr>
          <a:lstStyle/>
          <a:p>
            <a:r>
              <a:rPr lang="es-ES" sz="1800" dirty="0">
                <a:latin typeface="Century Gothic" panose="020B0502020202020204" pitchFamily="34" charset="0"/>
              </a:rPr>
              <a:t>Esta función comprende las    actividades relacionadas con    la   planificación de la plantilla, selección y formación del personal</a:t>
            </a:r>
            <a:endParaRPr lang="es-MX" sz="1800" dirty="0">
              <a:latin typeface="Century Gothic" panose="020B0502020202020204" pitchFamily="34" charset="0"/>
            </a:endParaRPr>
          </a:p>
        </p:txBody>
      </p:sp>
      <p:sp>
        <p:nvSpPr>
          <p:cNvPr id="6" name="Rectángulo 5">
            <a:extLst>
              <a:ext uri="{FF2B5EF4-FFF2-40B4-BE49-F238E27FC236}">
                <a16:creationId xmlns:a16="http://schemas.microsoft.com/office/drawing/2014/main" id="{29EDF6FD-3D36-4F20-A131-583FEADB21D5}"/>
              </a:ext>
            </a:extLst>
          </p:cNvPr>
          <p:cNvSpPr/>
          <p:nvPr/>
        </p:nvSpPr>
        <p:spPr>
          <a:xfrm>
            <a:off x="394147" y="3707777"/>
            <a:ext cx="7278862" cy="2585323"/>
          </a:xfrm>
          <a:prstGeom prst="rect">
            <a:avLst/>
          </a:prstGeom>
        </p:spPr>
        <p:txBody>
          <a:bodyPr wrap="square">
            <a:spAutoFit/>
          </a:bodyPr>
          <a:lstStyle/>
          <a:p>
            <a:r>
              <a:rPr lang="es-ES" sz="1800" dirty="0">
                <a:latin typeface="Century Gothic" panose="020B0502020202020204" pitchFamily="34" charset="0"/>
              </a:rPr>
              <a:t>• Planificación de plantilla.</a:t>
            </a:r>
          </a:p>
          <a:p>
            <a:r>
              <a:rPr lang="es-ES" sz="1800" dirty="0">
                <a:latin typeface="Century Gothic" panose="020B0502020202020204" pitchFamily="34" charset="0"/>
              </a:rPr>
              <a:t>• Descripción de los puestos de trabajo.</a:t>
            </a:r>
          </a:p>
          <a:p>
            <a:r>
              <a:rPr lang="es-ES" sz="1800" dirty="0">
                <a:latin typeface="Century Gothic" panose="020B0502020202020204" pitchFamily="34" charset="0"/>
              </a:rPr>
              <a:t>• Definición del perfil profesional de los candidatos a un puesto de trabajo.</a:t>
            </a:r>
          </a:p>
          <a:p>
            <a:r>
              <a:rPr lang="es-ES" sz="1800" dirty="0">
                <a:latin typeface="Century Gothic" panose="020B0502020202020204" pitchFamily="34" charset="0"/>
              </a:rPr>
              <a:t>• Selección de personal.</a:t>
            </a:r>
          </a:p>
          <a:p>
            <a:r>
              <a:rPr lang="es-ES" sz="1800" dirty="0">
                <a:latin typeface="Century Gothic" panose="020B0502020202020204" pitchFamily="34" charset="0"/>
              </a:rPr>
              <a:t>• Formación de personal.</a:t>
            </a:r>
          </a:p>
          <a:p>
            <a:r>
              <a:rPr lang="es-ES" sz="1800" dirty="0">
                <a:latin typeface="Century Gothic" panose="020B0502020202020204" pitchFamily="34" charset="0"/>
              </a:rPr>
              <a:t>• Acogida e inserción del nuevo personal.</a:t>
            </a:r>
          </a:p>
          <a:p>
            <a:r>
              <a:rPr lang="es-ES" sz="1800" dirty="0">
                <a:latin typeface="Century Gothic" panose="020B0502020202020204" pitchFamily="34" charset="0"/>
              </a:rPr>
              <a:t>• Tramitación de suspensiones de empleo.</a:t>
            </a:r>
          </a:p>
          <a:p>
            <a:r>
              <a:rPr lang="es-ES" sz="1800" dirty="0">
                <a:latin typeface="Century Gothic" panose="020B0502020202020204" pitchFamily="34" charset="0"/>
              </a:rPr>
              <a:t>• Tramitación de despidos</a:t>
            </a:r>
            <a:endParaRPr lang="es-MX" sz="1800" dirty="0">
              <a:latin typeface="Century Gothic" panose="020B0502020202020204" pitchFamily="34" charset="0"/>
            </a:endParaRPr>
          </a:p>
        </p:txBody>
      </p:sp>
    </p:spTree>
    <p:extLst>
      <p:ext uri="{BB962C8B-B14F-4D97-AF65-F5344CB8AC3E}">
        <p14:creationId xmlns:p14="http://schemas.microsoft.com/office/powerpoint/2010/main" val="1379939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2294C33-F1E7-4FFD-B10C-28BB2CC8EC69}"/>
              </a:ext>
            </a:extLst>
          </p:cNvPr>
          <p:cNvSpPr/>
          <p:nvPr/>
        </p:nvSpPr>
        <p:spPr>
          <a:xfrm>
            <a:off x="332510" y="2069163"/>
            <a:ext cx="6971780" cy="523220"/>
          </a:xfrm>
          <a:prstGeom prst="rect">
            <a:avLst/>
          </a:prstGeom>
        </p:spPr>
        <p:txBody>
          <a:bodyPr wrap="none">
            <a:spAutoFit/>
          </a:bodyPr>
          <a:lstStyle/>
          <a:p>
            <a:r>
              <a:rPr lang="es-ES" sz="2800" b="1" dirty="0">
                <a:solidFill>
                  <a:srgbClr val="FF0000"/>
                </a:solidFill>
                <a:latin typeface="Century Gothic" panose="020B0502020202020204" pitchFamily="34" charset="0"/>
              </a:rPr>
              <a:t>Función de administración de personal</a:t>
            </a:r>
            <a:endParaRPr lang="es-MX" sz="2800" b="1" dirty="0">
              <a:solidFill>
                <a:srgbClr val="FF0000"/>
              </a:solidFill>
              <a:latin typeface="Century Gothic" panose="020B0502020202020204" pitchFamily="34" charset="0"/>
            </a:endParaRPr>
          </a:p>
        </p:txBody>
      </p:sp>
      <p:sp>
        <p:nvSpPr>
          <p:cNvPr id="3" name="Rectángulo 2">
            <a:extLst>
              <a:ext uri="{FF2B5EF4-FFF2-40B4-BE49-F238E27FC236}">
                <a16:creationId xmlns:a16="http://schemas.microsoft.com/office/drawing/2014/main" id="{7ED16F15-904E-4F19-A666-A121FE8326E3}"/>
              </a:ext>
            </a:extLst>
          </p:cNvPr>
          <p:cNvSpPr/>
          <p:nvPr/>
        </p:nvSpPr>
        <p:spPr>
          <a:xfrm>
            <a:off x="332510" y="2976745"/>
            <a:ext cx="7142922" cy="2862322"/>
          </a:xfrm>
          <a:prstGeom prst="rect">
            <a:avLst/>
          </a:prstGeom>
        </p:spPr>
        <p:txBody>
          <a:bodyPr wrap="square">
            <a:spAutoFit/>
          </a:bodyPr>
          <a:lstStyle/>
          <a:p>
            <a:r>
              <a:rPr lang="es-ES" sz="2000" dirty="0">
                <a:latin typeface="Century Gothic" panose="020B0502020202020204" pitchFamily="34" charset="0"/>
              </a:rPr>
              <a:t>La   gestión del    personal de   una empresa requiere una serie de   tareas administrativas, como:</a:t>
            </a:r>
          </a:p>
          <a:p>
            <a:endParaRPr lang="es-ES" sz="2000" dirty="0">
              <a:latin typeface="Century Gothic" panose="020B0502020202020204" pitchFamily="34" charset="0"/>
            </a:endParaRPr>
          </a:p>
          <a:p>
            <a:r>
              <a:rPr lang="es-ES" sz="2000" dirty="0">
                <a:latin typeface="Century Gothic" panose="020B0502020202020204" pitchFamily="34" charset="0"/>
              </a:rPr>
              <a:t>• Elección y formalización de los contratos.</a:t>
            </a:r>
          </a:p>
          <a:p>
            <a:r>
              <a:rPr lang="es-ES" sz="2000" dirty="0">
                <a:latin typeface="Century Gothic" panose="020B0502020202020204" pitchFamily="34" charset="0"/>
              </a:rPr>
              <a:t>• Gestión de nóminas y seguros sociales.</a:t>
            </a:r>
          </a:p>
          <a:p>
            <a:r>
              <a:rPr lang="es-ES" sz="2000" dirty="0">
                <a:latin typeface="Century Gothic" panose="020B0502020202020204" pitchFamily="34" charset="0"/>
              </a:rPr>
              <a:t>• Gestión de   permisos, vacaciones, horas extraordinarias, bajas por    enfermedad, movilidad de la plantilla.</a:t>
            </a:r>
          </a:p>
          <a:p>
            <a:r>
              <a:rPr lang="es-ES" sz="2000" dirty="0">
                <a:latin typeface="Century Gothic" panose="020B0502020202020204" pitchFamily="34" charset="0"/>
              </a:rPr>
              <a:t>• Control del absentismo.• Régimen disciplinario</a:t>
            </a:r>
            <a:endParaRPr lang="es-MX" sz="2000" dirty="0">
              <a:latin typeface="Century Gothic" panose="020B0502020202020204" pitchFamily="34" charset="0"/>
            </a:endParaRPr>
          </a:p>
        </p:txBody>
      </p:sp>
    </p:spTree>
    <p:extLst>
      <p:ext uri="{BB962C8B-B14F-4D97-AF65-F5344CB8AC3E}">
        <p14:creationId xmlns:p14="http://schemas.microsoft.com/office/powerpoint/2010/main" val="3797097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3B42698-46AC-4891-B7CC-74F70807B57E}"/>
              </a:ext>
            </a:extLst>
          </p:cNvPr>
          <p:cNvSpPr/>
          <p:nvPr/>
        </p:nvSpPr>
        <p:spPr>
          <a:xfrm>
            <a:off x="507053" y="2294451"/>
            <a:ext cx="4100803" cy="523220"/>
          </a:xfrm>
          <a:prstGeom prst="rect">
            <a:avLst/>
          </a:prstGeom>
        </p:spPr>
        <p:txBody>
          <a:bodyPr wrap="none">
            <a:spAutoFit/>
          </a:bodyPr>
          <a:lstStyle/>
          <a:p>
            <a:r>
              <a:rPr lang="es-MX" sz="2800" b="1" dirty="0">
                <a:solidFill>
                  <a:srgbClr val="FF0000"/>
                </a:solidFill>
                <a:latin typeface="Century Gothic" panose="020B0502020202020204" pitchFamily="34" charset="0"/>
              </a:rPr>
              <a:t>Función de retribución</a:t>
            </a:r>
          </a:p>
        </p:txBody>
      </p:sp>
      <p:sp>
        <p:nvSpPr>
          <p:cNvPr id="3" name="Rectángulo 2">
            <a:extLst>
              <a:ext uri="{FF2B5EF4-FFF2-40B4-BE49-F238E27FC236}">
                <a16:creationId xmlns:a16="http://schemas.microsoft.com/office/drawing/2014/main" id="{7874CA42-EC5E-434B-80B9-CEE08BF2BFB9}"/>
              </a:ext>
            </a:extLst>
          </p:cNvPr>
          <p:cNvSpPr/>
          <p:nvPr/>
        </p:nvSpPr>
        <p:spPr>
          <a:xfrm>
            <a:off x="384312" y="3039598"/>
            <a:ext cx="7964557" cy="2554545"/>
          </a:xfrm>
          <a:prstGeom prst="rect">
            <a:avLst/>
          </a:prstGeom>
        </p:spPr>
        <p:txBody>
          <a:bodyPr wrap="square">
            <a:spAutoFit/>
          </a:bodyPr>
          <a:lstStyle/>
          <a:p>
            <a:r>
              <a:rPr lang="es-ES" sz="2000" dirty="0">
                <a:latin typeface="Century Gothic" panose="020B0502020202020204" pitchFamily="34" charset="0"/>
              </a:rPr>
              <a:t>Se   trata de   diseñar el  sistema de   retribución del    personal y  de   evaluar sus    resultados. La finalidad de   la   función de   retribución consiste en   el   estudio de   fórmulas salariales (estructura de   los   salarios, componentes fijos y  variables, retribuciones en   especie, dietas, desplazamientos y  locomoción, etc.), la   política de   incentivos y  el   establecimiento de niveles salariales de las diferentes categorías profesionales</a:t>
            </a:r>
            <a:endParaRPr lang="es-MX" sz="2000" dirty="0">
              <a:latin typeface="Century Gothic" panose="020B0502020202020204" pitchFamily="34" charset="0"/>
            </a:endParaRPr>
          </a:p>
        </p:txBody>
      </p:sp>
    </p:spTree>
    <p:extLst>
      <p:ext uri="{BB962C8B-B14F-4D97-AF65-F5344CB8AC3E}">
        <p14:creationId xmlns:p14="http://schemas.microsoft.com/office/powerpoint/2010/main" val="493213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95708CD-C6E7-4DB1-9713-F221B1038BEB}"/>
              </a:ext>
            </a:extLst>
          </p:cNvPr>
          <p:cNvSpPr/>
          <p:nvPr/>
        </p:nvSpPr>
        <p:spPr>
          <a:xfrm>
            <a:off x="262955" y="2148677"/>
            <a:ext cx="8393644" cy="523220"/>
          </a:xfrm>
          <a:prstGeom prst="rect">
            <a:avLst/>
          </a:prstGeom>
        </p:spPr>
        <p:txBody>
          <a:bodyPr wrap="none">
            <a:spAutoFit/>
          </a:bodyPr>
          <a:lstStyle/>
          <a:p>
            <a:r>
              <a:rPr lang="es-ES" sz="2800" b="1" dirty="0">
                <a:solidFill>
                  <a:srgbClr val="FF0000"/>
                </a:solidFill>
                <a:latin typeface="Century Gothic" panose="020B0502020202020204" pitchFamily="34" charset="0"/>
              </a:rPr>
              <a:t>Función de desarrollo de los recursos humanos</a:t>
            </a:r>
            <a:endParaRPr lang="es-MX" sz="2800" b="1" dirty="0">
              <a:solidFill>
                <a:srgbClr val="FF0000"/>
              </a:solidFill>
              <a:latin typeface="Century Gothic" panose="020B0502020202020204" pitchFamily="34" charset="0"/>
            </a:endParaRPr>
          </a:p>
        </p:txBody>
      </p:sp>
      <p:sp>
        <p:nvSpPr>
          <p:cNvPr id="3" name="Rectángulo 2">
            <a:extLst>
              <a:ext uri="{FF2B5EF4-FFF2-40B4-BE49-F238E27FC236}">
                <a16:creationId xmlns:a16="http://schemas.microsoft.com/office/drawing/2014/main" id="{60BB58BF-2829-4BAD-8CA8-ACDF0907A04A}"/>
              </a:ext>
            </a:extLst>
          </p:cNvPr>
          <p:cNvSpPr/>
          <p:nvPr/>
        </p:nvSpPr>
        <p:spPr>
          <a:xfrm>
            <a:off x="594259" y="3125978"/>
            <a:ext cx="8062340" cy="2677656"/>
          </a:xfrm>
          <a:prstGeom prst="rect">
            <a:avLst/>
          </a:prstGeom>
        </p:spPr>
        <p:txBody>
          <a:bodyPr wrap="square">
            <a:spAutoFit/>
          </a:bodyPr>
          <a:lstStyle/>
          <a:p>
            <a:r>
              <a:rPr lang="es-ES" sz="2400" dirty="0">
                <a:latin typeface="Century Gothic" panose="020B0502020202020204" pitchFamily="34" charset="0"/>
              </a:rPr>
              <a:t>El   desarrollo de   los    recursos humanos comprende las    actividades de   crear planes de formación y  llevarlos a  cabo, de   estudiar el   potencial del    personal, de   evaluar la   motivación, de   controlar el   desempeño de   las    tareas, de   incentivar la   participación y  de estudiar el absentismo y sus causas.</a:t>
            </a:r>
            <a:endParaRPr lang="es-MX" sz="2400" dirty="0">
              <a:latin typeface="Century Gothic" panose="020B0502020202020204" pitchFamily="34" charset="0"/>
            </a:endParaRPr>
          </a:p>
        </p:txBody>
      </p:sp>
    </p:spTree>
    <p:extLst>
      <p:ext uri="{BB962C8B-B14F-4D97-AF65-F5344CB8AC3E}">
        <p14:creationId xmlns:p14="http://schemas.microsoft.com/office/powerpoint/2010/main" val="392284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2696449-09AC-4EF3-B148-AC770078935A}"/>
              </a:ext>
            </a:extLst>
          </p:cNvPr>
          <p:cNvSpPr>
            <a:spLocks noGrp="1"/>
          </p:cNvSpPr>
          <p:nvPr>
            <p:ph type="title"/>
          </p:nvPr>
        </p:nvSpPr>
        <p:spPr>
          <a:xfrm>
            <a:off x="649867" y="1372847"/>
            <a:ext cx="4622376" cy="523220"/>
          </a:xfrm>
          <a:prstGeom prst="rect">
            <a:avLst/>
          </a:prstGeom>
        </p:spPr>
        <p:txBody>
          <a:bodyPr/>
          <a:lstStyle/>
          <a:p>
            <a:r>
              <a:rPr lang="es-ES" b="1" dirty="0">
                <a:solidFill>
                  <a:schemeClr val="tx1">
                    <a:lumMod val="95000"/>
                    <a:lumOff val="5000"/>
                  </a:schemeClr>
                </a:solidFill>
                <a:latin typeface="Century Gothic" panose="020B0502020202020204" pitchFamily="34" charset="0"/>
              </a:rPr>
              <a:t>Fases de la planificación estratégica</a:t>
            </a:r>
            <a:br>
              <a:rPr lang="es-ES" b="1" dirty="0">
                <a:solidFill>
                  <a:schemeClr val="tx1">
                    <a:lumMod val="95000"/>
                    <a:lumOff val="5000"/>
                  </a:schemeClr>
                </a:solidFill>
                <a:latin typeface="Century Gothic" panose="020B0502020202020204" pitchFamily="34" charset="0"/>
              </a:rPr>
            </a:br>
            <a:endParaRPr lang="es-MX" b="1" dirty="0">
              <a:solidFill>
                <a:schemeClr val="tx1">
                  <a:lumMod val="95000"/>
                  <a:lumOff val="5000"/>
                </a:schemeClr>
              </a:solidFill>
              <a:latin typeface="Century Gothic" panose="020B0502020202020204" pitchFamily="34" charset="0"/>
            </a:endParaRPr>
          </a:p>
        </p:txBody>
      </p:sp>
      <p:sp>
        <p:nvSpPr>
          <p:cNvPr id="7" name="Marcador de texto 4">
            <a:extLst>
              <a:ext uri="{FF2B5EF4-FFF2-40B4-BE49-F238E27FC236}">
                <a16:creationId xmlns:a16="http://schemas.microsoft.com/office/drawing/2014/main" id="{559A2B1F-408B-4D68-98ED-0DAF14AC4221}"/>
              </a:ext>
            </a:extLst>
          </p:cNvPr>
          <p:cNvSpPr txBox="1">
            <a:spLocks/>
          </p:cNvSpPr>
          <p:nvPr/>
        </p:nvSpPr>
        <p:spPr>
          <a:xfrm>
            <a:off x="3064316" y="4398605"/>
            <a:ext cx="1918623" cy="112665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01600"/>
            <a:r>
              <a:rPr lang="es-MX" sz="2400" dirty="0">
                <a:latin typeface="Century Gothic" panose="020B0502020202020204" pitchFamily="34" charset="0"/>
              </a:rPr>
              <a:t>Realizar un análisis externo</a:t>
            </a:r>
          </a:p>
          <a:p>
            <a:endParaRPr lang="es-MX" sz="2400" dirty="0">
              <a:latin typeface="Century Gothic" panose="020B0502020202020204" pitchFamily="34" charset="0"/>
            </a:endParaRPr>
          </a:p>
        </p:txBody>
      </p:sp>
      <p:sp>
        <p:nvSpPr>
          <p:cNvPr id="8" name="Marcador de texto 5">
            <a:extLst>
              <a:ext uri="{FF2B5EF4-FFF2-40B4-BE49-F238E27FC236}">
                <a16:creationId xmlns:a16="http://schemas.microsoft.com/office/drawing/2014/main" id="{08A25F9A-B670-42B8-9632-E94E7CC2419D}"/>
              </a:ext>
            </a:extLst>
          </p:cNvPr>
          <p:cNvSpPr txBox="1">
            <a:spLocks/>
          </p:cNvSpPr>
          <p:nvPr/>
        </p:nvSpPr>
        <p:spPr>
          <a:xfrm>
            <a:off x="4982939" y="2487952"/>
            <a:ext cx="2388579" cy="85700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01600"/>
            <a:r>
              <a:rPr lang="es-MX" sz="2400" dirty="0">
                <a:latin typeface="Century Gothic" panose="020B0502020202020204" pitchFamily="34" charset="0"/>
              </a:rPr>
              <a:t>Realizar un análisis interno</a:t>
            </a:r>
          </a:p>
          <a:p>
            <a:endParaRPr lang="es-MX" sz="2400" dirty="0">
              <a:latin typeface="Century Gothic" panose="020B0502020202020204" pitchFamily="34" charset="0"/>
            </a:endParaRPr>
          </a:p>
        </p:txBody>
      </p:sp>
      <p:sp>
        <p:nvSpPr>
          <p:cNvPr id="9" name="Rectángulo 8">
            <a:extLst>
              <a:ext uri="{FF2B5EF4-FFF2-40B4-BE49-F238E27FC236}">
                <a16:creationId xmlns:a16="http://schemas.microsoft.com/office/drawing/2014/main" id="{717C3F53-4326-4E4D-B12C-09791F480A1C}"/>
              </a:ext>
            </a:extLst>
          </p:cNvPr>
          <p:cNvSpPr/>
          <p:nvPr/>
        </p:nvSpPr>
        <p:spPr>
          <a:xfrm>
            <a:off x="903701" y="2631163"/>
            <a:ext cx="2388579" cy="1200329"/>
          </a:xfrm>
          <a:prstGeom prst="rect">
            <a:avLst/>
          </a:prstGeom>
        </p:spPr>
        <p:txBody>
          <a:bodyPr wrap="square">
            <a:spAutoFit/>
          </a:bodyPr>
          <a:lstStyle/>
          <a:p>
            <a:r>
              <a:rPr lang="es-ES" sz="2400" dirty="0">
                <a:latin typeface="Century Gothic" panose="020B0502020202020204" pitchFamily="34" charset="0"/>
              </a:rPr>
              <a:t>Establecer la visión y misión de la empresa</a:t>
            </a:r>
          </a:p>
        </p:txBody>
      </p:sp>
      <p:sp>
        <p:nvSpPr>
          <p:cNvPr id="10" name="Rectángulo 9">
            <a:extLst>
              <a:ext uri="{FF2B5EF4-FFF2-40B4-BE49-F238E27FC236}">
                <a16:creationId xmlns:a16="http://schemas.microsoft.com/office/drawing/2014/main" id="{C15388A8-7755-484A-ABC5-1DA3D776FC87}"/>
              </a:ext>
            </a:extLst>
          </p:cNvPr>
          <p:cNvSpPr/>
          <p:nvPr/>
        </p:nvSpPr>
        <p:spPr>
          <a:xfrm>
            <a:off x="7209062" y="4370048"/>
            <a:ext cx="2497864" cy="830997"/>
          </a:xfrm>
          <a:prstGeom prst="rect">
            <a:avLst/>
          </a:prstGeom>
        </p:spPr>
        <p:txBody>
          <a:bodyPr wrap="square">
            <a:spAutoFit/>
          </a:bodyPr>
          <a:lstStyle/>
          <a:p>
            <a:r>
              <a:rPr lang="es-MX" sz="2400" dirty="0">
                <a:latin typeface="Century Gothic" panose="020B0502020202020204" pitchFamily="34" charset="0"/>
              </a:rPr>
              <a:t>formulación de objetivos</a:t>
            </a:r>
          </a:p>
        </p:txBody>
      </p:sp>
      <p:sp>
        <p:nvSpPr>
          <p:cNvPr id="11" name="Rectángulo 10">
            <a:extLst>
              <a:ext uri="{FF2B5EF4-FFF2-40B4-BE49-F238E27FC236}">
                <a16:creationId xmlns:a16="http://schemas.microsoft.com/office/drawing/2014/main" id="{22AB28EC-E0E7-48F7-A120-D72CCF7DC438}"/>
              </a:ext>
            </a:extLst>
          </p:cNvPr>
          <p:cNvSpPr/>
          <p:nvPr/>
        </p:nvSpPr>
        <p:spPr>
          <a:xfrm>
            <a:off x="8791943" y="2815828"/>
            <a:ext cx="2992575" cy="830997"/>
          </a:xfrm>
          <a:prstGeom prst="rect">
            <a:avLst/>
          </a:prstGeom>
        </p:spPr>
        <p:txBody>
          <a:bodyPr wrap="square">
            <a:spAutoFit/>
          </a:bodyPr>
          <a:lstStyle/>
          <a:p>
            <a:r>
              <a:rPr lang="es-MX" sz="2400" dirty="0">
                <a:latin typeface="Century Gothic" panose="020B0502020202020204" pitchFamily="34" charset="0"/>
              </a:rPr>
              <a:t>Elaborar el análisis estratégico</a:t>
            </a:r>
          </a:p>
        </p:txBody>
      </p:sp>
    </p:spTree>
    <p:extLst>
      <p:ext uri="{BB962C8B-B14F-4D97-AF65-F5344CB8AC3E}">
        <p14:creationId xmlns:p14="http://schemas.microsoft.com/office/powerpoint/2010/main" val="216568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172A84D-5DC7-4B75-8CDF-68E23B701AC6}"/>
              </a:ext>
            </a:extLst>
          </p:cNvPr>
          <p:cNvSpPr/>
          <p:nvPr/>
        </p:nvSpPr>
        <p:spPr>
          <a:xfrm>
            <a:off x="345708" y="2042659"/>
            <a:ext cx="5750292" cy="523220"/>
          </a:xfrm>
          <a:prstGeom prst="rect">
            <a:avLst/>
          </a:prstGeom>
        </p:spPr>
        <p:txBody>
          <a:bodyPr wrap="none">
            <a:spAutoFit/>
          </a:bodyPr>
          <a:lstStyle/>
          <a:p>
            <a:r>
              <a:rPr lang="es-MX" sz="2800" b="1" dirty="0">
                <a:solidFill>
                  <a:srgbClr val="FF0000"/>
                </a:solidFill>
                <a:latin typeface="Century Gothic" panose="020B0502020202020204" pitchFamily="34" charset="0"/>
              </a:rPr>
              <a:t>Función de relaciones laborales</a:t>
            </a:r>
          </a:p>
        </p:txBody>
      </p:sp>
      <p:sp>
        <p:nvSpPr>
          <p:cNvPr id="3" name="Rectángulo 2">
            <a:extLst>
              <a:ext uri="{FF2B5EF4-FFF2-40B4-BE49-F238E27FC236}">
                <a16:creationId xmlns:a16="http://schemas.microsoft.com/office/drawing/2014/main" id="{1B257DEA-A215-4B34-B16D-8F46DB597809}"/>
              </a:ext>
            </a:extLst>
          </p:cNvPr>
          <p:cNvSpPr/>
          <p:nvPr/>
        </p:nvSpPr>
        <p:spPr>
          <a:xfrm>
            <a:off x="251791" y="2565879"/>
            <a:ext cx="8786192" cy="3970318"/>
          </a:xfrm>
          <a:prstGeom prst="rect">
            <a:avLst/>
          </a:prstGeom>
        </p:spPr>
        <p:txBody>
          <a:bodyPr wrap="square">
            <a:spAutoFit/>
          </a:bodyPr>
          <a:lstStyle/>
          <a:p>
            <a:r>
              <a:rPr lang="es-ES" sz="1800" dirty="0">
                <a:latin typeface="Century Gothic" panose="020B0502020202020204" pitchFamily="34" charset="0"/>
              </a:rPr>
              <a:t>La   función de   relaciones laborales se   ocupa fundamentalmente de   la resolución delos problemas laborales.</a:t>
            </a:r>
          </a:p>
          <a:p>
            <a:r>
              <a:rPr lang="es-ES" sz="1800" dirty="0">
                <a:latin typeface="Century Gothic" panose="020B0502020202020204" pitchFamily="34" charset="0"/>
              </a:rPr>
              <a:t>Normalmente se   desarrolla negociándose con    los   representantes de   los    trabajadores y  trata temas como la   contratación, la   política salarial, los   conflictos laborales (disciplina, condiciones laborales), la   negociación colectiva, etc. También se   incluye en   esta función la prevención de riesgos laborales pues busca   establecer un   adecuado nivel de   protección de   la   salud de   los   trabajadores y  de   las condiciones de   trabajo, es   decir, comprende la   seguridad e  higiene en   el   trabajo y  la acción social de la empresa con los trabajadores.</a:t>
            </a:r>
          </a:p>
          <a:p>
            <a:endParaRPr lang="es-ES" sz="1800" dirty="0">
              <a:latin typeface="Century Gothic" panose="020B0502020202020204" pitchFamily="34" charset="0"/>
            </a:endParaRPr>
          </a:p>
          <a:p>
            <a:r>
              <a:rPr lang="es-ES" sz="1800" dirty="0">
                <a:latin typeface="Century Gothic" panose="020B0502020202020204" pitchFamily="34" charset="0"/>
              </a:rPr>
              <a:t>Asimismo, esta función adopta las medidas para equilibrar las desigualdades entre los    trabajadores de   una misma empresa, y  trata de   alcanzar un   equilibrio y  un clima de trabajo agradable</a:t>
            </a:r>
            <a:endParaRPr lang="es-MX" sz="1800" dirty="0">
              <a:latin typeface="Century Gothic" panose="020B0502020202020204" pitchFamily="34" charset="0"/>
            </a:endParaRPr>
          </a:p>
        </p:txBody>
      </p:sp>
    </p:spTree>
    <p:extLst>
      <p:ext uri="{BB962C8B-B14F-4D97-AF65-F5344CB8AC3E}">
        <p14:creationId xmlns:p14="http://schemas.microsoft.com/office/powerpoint/2010/main" val="899910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83630F-EFC9-4847-9DFE-C8183E6F4B16}"/>
              </a:ext>
            </a:extLst>
          </p:cNvPr>
          <p:cNvSpPr/>
          <p:nvPr/>
        </p:nvSpPr>
        <p:spPr>
          <a:xfrm>
            <a:off x="293589" y="2042660"/>
            <a:ext cx="5226111" cy="523220"/>
          </a:xfrm>
          <a:prstGeom prst="rect">
            <a:avLst/>
          </a:prstGeom>
        </p:spPr>
        <p:txBody>
          <a:bodyPr wrap="none">
            <a:spAutoFit/>
          </a:bodyPr>
          <a:lstStyle/>
          <a:p>
            <a:r>
              <a:rPr lang="es-MX" sz="2800" b="1" dirty="0">
                <a:solidFill>
                  <a:srgbClr val="FF0000"/>
                </a:solidFill>
                <a:latin typeface="Century Gothic" panose="020B0502020202020204" pitchFamily="34" charset="0"/>
              </a:rPr>
              <a:t>Función de servicios sociales</a:t>
            </a:r>
          </a:p>
        </p:txBody>
      </p:sp>
      <p:sp>
        <p:nvSpPr>
          <p:cNvPr id="3" name="Rectángulo 2">
            <a:extLst>
              <a:ext uri="{FF2B5EF4-FFF2-40B4-BE49-F238E27FC236}">
                <a16:creationId xmlns:a16="http://schemas.microsoft.com/office/drawing/2014/main" id="{B40A3822-D27F-46BF-9D54-C4E9E895A845}"/>
              </a:ext>
            </a:extLst>
          </p:cNvPr>
          <p:cNvSpPr/>
          <p:nvPr/>
        </p:nvSpPr>
        <p:spPr>
          <a:xfrm>
            <a:off x="293588" y="2630127"/>
            <a:ext cx="8532359" cy="3416320"/>
          </a:xfrm>
          <a:prstGeom prst="rect">
            <a:avLst/>
          </a:prstGeom>
        </p:spPr>
        <p:txBody>
          <a:bodyPr wrap="square">
            <a:spAutoFit/>
          </a:bodyPr>
          <a:lstStyle/>
          <a:p>
            <a:r>
              <a:rPr lang="es-ES" sz="1800" dirty="0">
                <a:latin typeface="Century Gothic" panose="020B0502020202020204" pitchFamily="34" charset="0"/>
              </a:rPr>
              <a:t>Esta función gestiona determinados servicios creados por    la   empresa o  que han sido contratados para que los presten otras empresas.</a:t>
            </a:r>
          </a:p>
          <a:p>
            <a:endParaRPr lang="es-ES" sz="1800" dirty="0">
              <a:latin typeface="Century Gothic" panose="020B0502020202020204" pitchFamily="34" charset="0"/>
            </a:endParaRPr>
          </a:p>
          <a:p>
            <a:r>
              <a:rPr lang="es-ES" sz="1800" dirty="0">
                <a:latin typeface="Century Gothic" panose="020B0502020202020204" pitchFamily="34" charset="0"/>
              </a:rPr>
              <a:t>Estos servicios sociales pueden ser:</a:t>
            </a:r>
          </a:p>
          <a:p>
            <a:pPr marL="285750" indent="-285750">
              <a:buFont typeface="Arial" panose="020B0604020202020204" pitchFamily="34" charset="0"/>
              <a:buChar char="•"/>
            </a:pPr>
            <a:r>
              <a:rPr lang="es-ES" sz="1800" dirty="0">
                <a:latin typeface="Century Gothic" panose="020B0502020202020204" pitchFamily="34" charset="0"/>
              </a:rPr>
              <a:t>Economatos</a:t>
            </a:r>
          </a:p>
          <a:p>
            <a:r>
              <a:rPr lang="es-ES" sz="1800" dirty="0">
                <a:latin typeface="Century Gothic" panose="020B0502020202020204" pitchFamily="34" charset="0"/>
              </a:rPr>
              <a:t>• Guarderías.</a:t>
            </a:r>
          </a:p>
          <a:p>
            <a:r>
              <a:rPr lang="es-ES" sz="1800" dirty="0">
                <a:latin typeface="Century Gothic" panose="020B0502020202020204" pitchFamily="34" charset="0"/>
              </a:rPr>
              <a:t>• Residencias de vacaciones.</a:t>
            </a:r>
          </a:p>
          <a:p>
            <a:r>
              <a:rPr lang="es-ES" sz="1800" dirty="0">
                <a:latin typeface="Century Gothic" panose="020B0502020202020204" pitchFamily="34" charset="0"/>
              </a:rPr>
              <a:t>• Becas y ayudas para estudios.</a:t>
            </a:r>
          </a:p>
          <a:p>
            <a:r>
              <a:rPr lang="es-ES" sz="1800" dirty="0">
                <a:latin typeface="Century Gothic" panose="020B0502020202020204" pitchFamily="34" charset="0"/>
              </a:rPr>
              <a:t>• Servicios médicos de empresa.</a:t>
            </a:r>
          </a:p>
          <a:p>
            <a:r>
              <a:rPr lang="es-ES" sz="1800" dirty="0">
                <a:latin typeface="Century Gothic" panose="020B0502020202020204" pitchFamily="34" charset="0"/>
              </a:rPr>
              <a:t>• Seguros colectivos de vida.</a:t>
            </a:r>
          </a:p>
          <a:p>
            <a:r>
              <a:rPr lang="es-ES" sz="1800" dirty="0">
                <a:latin typeface="Century Gothic" panose="020B0502020202020204" pitchFamily="34" charset="0"/>
              </a:rPr>
              <a:t>• Seguros complementarios de jubilación y enfermedad.</a:t>
            </a:r>
          </a:p>
          <a:p>
            <a:r>
              <a:rPr lang="es-ES" sz="1800" dirty="0">
                <a:latin typeface="Century Gothic" panose="020B0502020202020204" pitchFamily="34" charset="0"/>
              </a:rPr>
              <a:t>• Clubes deportivos y centros recreativos</a:t>
            </a:r>
            <a:endParaRPr lang="es-MX" sz="1800" dirty="0">
              <a:latin typeface="Century Gothic" panose="020B0502020202020204" pitchFamily="34" charset="0"/>
            </a:endParaRPr>
          </a:p>
        </p:txBody>
      </p:sp>
    </p:spTree>
    <p:extLst>
      <p:ext uri="{BB962C8B-B14F-4D97-AF65-F5344CB8AC3E}">
        <p14:creationId xmlns:p14="http://schemas.microsoft.com/office/powerpoint/2010/main" val="2011879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4DE0A26-8147-43EB-874A-C46D08C396E0}"/>
              </a:ext>
            </a:extLst>
          </p:cNvPr>
          <p:cNvSpPr>
            <a:spLocks noGrp="1"/>
          </p:cNvSpPr>
          <p:nvPr>
            <p:ph type="body" idx="1"/>
          </p:nvPr>
        </p:nvSpPr>
        <p:spPr/>
        <p:txBody>
          <a:bodyPr/>
          <a:lstStyle/>
          <a:p>
            <a:r>
              <a:rPr lang="es-ES" sz="4000" dirty="0"/>
              <a:t>Organización y Administración de Empresas</a:t>
            </a:r>
            <a:endParaRPr lang="es-MX" sz="4000" dirty="0"/>
          </a:p>
        </p:txBody>
      </p:sp>
    </p:spTree>
    <p:extLst>
      <p:ext uri="{BB962C8B-B14F-4D97-AF65-F5344CB8AC3E}">
        <p14:creationId xmlns:p14="http://schemas.microsoft.com/office/powerpoint/2010/main" val="1580920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DFC4EEF-3627-464F-BA5F-4FE184FF9E78}"/>
              </a:ext>
            </a:extLst>
          </p:cNvPr>
          <p:cNvSpPr/>
          <p:nvPr/>
        </p:nvSpPr>
        <p:spPr>
          <a:xfrm>
            <a:off x="3776870" y="668566"/>
            <a:ext cx="7977808" cy="2031325"/>
          </a:xfrm>
          <a:prstGeom prst="rect">
            <a:avLst/>
          </a:prstGeom>
        </p:spPr>
        <p:txBody>
          <a:bodyPr wrap="square">
            <a:spAutoFit/>
          </a:bodyPr>
          <a:lstStyle/>
          <a:p>
            <a:r>
              <a:rPr lang="es-ES" sz="1800" dirty="0">
                <a:latin typeface="Century Gothic" panose="020B0502020202020204" pitchFamily="34" charset="0"/>
              </a:rPr>
              <a:t>El término Administración se refiere al proceso de coordinar e integrar actividades de trabajo para que éstas se lleven a cabo en forma eficiente y eficaz con otras personas y por medio de ellas.  </a:t>
            </a:r>
          </a:p>
          <a:p>
            <a:endParaRPr lang="es-ES" sz="1800" dirty="0">
              <a:latin typeface="Century Gothic" panose="020B0502020202020204" pitchFamily="34" charset="0"/>
            </a:endParaRPr>
          </a:p>
          <a:p>
            <a:r>
              <a:rPr lang="es-ES" sz="1800" dirty="0">
                <a:latin typeface="Century Gothic" panose="020B0502020202020204" pitchFamily="34" charset="0"/>
              </a:rPr>
              <a:t>Las funciones básicas de la  Administración son: </a:t>
            </a:r>
          </a:p>
          <a:p>
            <a:endParaRPr lang="es-ES" sz="1800" dirty="0">
              <a:latin typeface="Century Gothic" panose="020B0502020202020204" pitchFamily="34" charset="0"/>
            </a:endParaRPr>
          </a:p>
          <a:p>
            <a:pPr algn="ctr"/>
            <a:r>
              <a:rPr lang="es-ES" sz="1800" b="1" dirty="0">
                <a:latin typeface="Century Gothic" panose="020B0502020202020204" pitchFamily="34" charset="0"/>
              </a:rPr>
              <a:t>Planificar, Organizar, Dirigir y Controlar. </a:t>
            </a:r>
          </a:p>
        </p:txBody>
      </p:sp>
      <p:sp>
        <p:nvSpPr>
          <p:cNvPr id="4" name="Rectángulo 3">
            <a:extLst>
              <a:ext uri="{FF2B5EF4-FFF2-40B4-BE49-F238E27FC236}">
                <a16:creationId xmlns:a16="http://schemas.microsoft.com/office/drawing/2014/main" id="{D1DDD794-385E-4867-8D0B-64874F50A616}"/>
              </a:ext>
            </a:extLst>
          </p:cNvPr>
          <p:cNvSpPr/>
          <p:nvPr/>
        </p:nvSpPr>
        <p:spPr>
          <a:xfrm>
            <a:off x="3511827" y="2968486"/>
            <a:ext cx="7765773" cy="1666867"/>
          </a:xfrm>
          <a:prstGeom prst="rect">
            <a:avLst/>
          </a:prstGeom>
        </p:spPr>
        <p:txBody>
          <a:bodyPr wrap="square">
            <a:spAutoFit/>
          </a:bodyPr>
          <a:lstStyle/>
          <a:p>
            <a:pPr marL="31750" lvl="1" indent="-6350">
              <a:lnSpc>
                <a:spcPct val="200000"/>
              </a:lnSpc>
              <a:spcAft>
                <a:spcPts val="595"/>
              </a:spcAft>
            </a:pPr>
            <a:r>
              <a:rPr lang="es-MX" sz="1800" dirty="0">
                <a:latin typeface="Century Gothic" panose="020B0502020202020204" pitchFamily="34" charset="0"/>
                <a:ea typeface="Arial" panose="020B0604020202020204" pitchFamily="34" charset="0"/>
              </a:rPr>
              <a:t>Ahora bien, ya que las organizaciones existen para lograr algún propósito, alguien debe definir con claridad ese propósito, y los medios para darle cumplimiento. Ese alguien es la  </a:t>
            </a:r>
            <a:r>
              <a:rPr lang="es-MX" sz="1800" b="1" dirty="0">
                <a:latin typeface="Century Gothic" panose="020B0502020202020204" pitchFamily="34" charset="0"/>
                <a:ea typeface="Arial" panose="020B0604020202020204" pitchFamily="34" charset="0"/>
              </a:rPr>
              <a:t>gerencia</a:t>
            </a:r>
            <a:r>
              <a:rPr lang="es-MX" sz="1800" dirty="0">
                <a:latin typeface="Century Gothic" panose="020B0502020202020204" pitchFamily="34" charset="0"/>
                <a:ea typeface="Arial" panose="020B0604020202020204" pitchFamily="34" charset="0"/>
              </a:rPr>
              <a:t>.  </a:t>
            </a:r>
            <a:endParaRPr lang="es-MX" sz="1800" dirty="0">
              <a:latin typeface="Century Gothic" panose="020B0502020202020204" pitchFamily="34" charset="0"/>
              <a:ea typeface="Calibri" panose="020F0502020204030204" pitchFamily="34" charset="0"/>
            </a:endParaRPr>
          </a:p>
        </p:txBody>
      </p:sp>
    </p:spTree>
    <p:extLst>
      <p:ext uri="{BB962C8B-B14F-4D97-AF65-F5344CB8AC3E}">
        <p14:creationId xmlns:p14="http://schemas.microsoft.com/office/powerpoint/2010/main" val="1598112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2BD5554-A9A2-4277-B374-3FAAA443426B}"/>
              </a:ext>
            </a:extLst>
          </p:cNvPr>
          <p:cNvSpPr/>
          <p:nvPr/>
        </p:nvSpPr>
        <p:spPr>
          <a:xfrm>
            <a:off x="3511827" y="1207943"/>
            <a:ext cx="8229600" cy="2221057"/>
          </a:xfrm>
          <a:prstGeom prst="rect">
            <a:avLst/>
          </a:prstGeom>
        </p:spPr>
        <p:txBody>
          <a:bodyPr wrap="square">
            <a:spAutoFit/>
          </a:bodyPr>
          <a:lstStyle/>
          <a:p>
            <a:pPr marL="31750" indent="-6350" algn="just">
              <a:lnSpc>
                <a:spcPct val="200000"/>
              </a:lnSpc>
              <a:spcAft>
                <a:spcPts val="595"/>
              </a:spcAft>
            </a:pPr>
            <a:r>
              <a:rPr lang="es-MX" sz="1800" dirty="0">
                <a:latin typeface="Century Gothic" panose="020B0502020202020204" pitchFamily="34" charset="0"/>
                <a:ea typeface="Arial" panose="020B0604020202020204" pitchFamily="34" charset="0"/>
              </a:rPr>
              <a:t>La función que llamamos </a:t>
            </a:r>
            <a:r>
              <a:rPr lang="es-MX" sz="1800" b="1" dirty="0">
                <a:latin typeface="Century Gothic" panose="020B0502020202020204" pitchFamily="34" charset="0"/>
                <a:ea typeface="Arial" panose="020B0604020202020204" pitchFamily="34" charset="0"/>
              </a:rPr>
              <a:t>Organizar,</a:t>
            </a:r>
            <a:r>
              <a:rPr lang="es-MX" sz="1800" dirty="0">
                <a:latin typeface="Century Gothic" panose="020B0502020202020204" pitchFamily="34" charset="0"/>
                <a:ea typeface="Arial" panose="020B0604020202020204" pitchFamily="34" charset="0"/>
              </a:rPr>
              <a:t> se refiere al proceso de determinar que tareas son necesarias realizar y quién las llevará a cabo, cómo se agruparán las tareas, las personas y en que nivel se tomarán las decisiones. Ésta función está relacionada con el diseño estructural.  </a:t>
            </a:r>
          </a:p>
        </p:txBody>
      </p:sp>
    </p:spTree>
    <p:extLst>
      <p:ext uri="{BB962C8B-B14F-4D97-AF65-F5344CB8AC3E}">
        <p14:creationId xmlns:p14="http://schemas.microsoft.com/office/powerpoint/2010/main" val="70807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95CCC81-7DE6-4634-9E7B-279035C50B15}"/>
              </a:ext>
            </a:extLst>
          </p:cNvPr>
          <p:cNvSpPr/>
          <p:nvPr/>
        </p:nvSpPr>
        <p:spPr>
          <a:xfrm>
            <a:off x="4433659" y="810208"/>
            <a:ext cx="1798890"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MX" dirty="0"/>
              <a:t>Eficiencia y eficacia </a:t>
            </a:r>
          </a:p>
        </p:txBody>
      </p:sp>
      <p:pic>
        <p:nvPicPr>
          <p:cNvPr id="3" name="Imagen 2">
            <a:extLst>
              <a:ext uri="{FF2B5EF4-FFF2-40B4-BE49-F238E27FC236}">
                <a16:creationId xmlns:a16="http://schemas.microsoft.com/office/drawing/2014/main" id="{E345AA14-0241-429B-AABF-6B8CC4645DAF}"/>
              </a:ext>
            </a:extLst>
          </p:cNvPr>
          <p:cNvPicPr>
            <a:picLocks noChangeAspect="1"/>
          </p:cNvPicPr>
          <p:nvPr/>
        </p:nvPicPr>
        <p:blipFill>
          <a:blip r:embed="rId2"/>
          <a:stretch>
            <a:fillRect/>
          </a:stretch>
        </p:blipFill>
        <p:spPr>
          <a:xfrm>
            <a:off x="1010781" y="2279375"/>
            <a:ext cx="10170438" cy="3551581"/>
          </a:xfrm>
          <a:prstGeom prst="rect">
            <a:avLst/>
          </a:prstGeom>
        </p:spPr>
      </p:pic>
    </p:spTree>
    <p:extLst>
      <p:ext uri="{BB962C8B-B14F-4D97-AF65-F5344CB8AC3E}">
        <p14:creationId xmlns:p14="http://schemas.microsoft.com/office/powerpoint/2010/main" val="108832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8509A07-1766-4C54-AE85-26CE4E8F38FF}"/>
              </a:ext>
            </a:extLst>
          </p:cNvPr>
          <p:cNvSpPr/>
          <p:nvPr/>
        </p:nvSpPr>
        <p:spPr>
          <a:xfrm>
            <a:off x="4363325" y="628111"/>
            <a:ext cx="3727302"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MX" sz="2800" b="1" dirty="0">
                <a:latin typeface="Century Gothic" panose="020B0502020202020204" pitchFamily="34" charset="0"/>
              </a:rPr>
              <a:t>Eficaz y no Eficiente </a:t>
            </a:r>
          </a:p>
        </p:txBody>
      </p:sp>
      <p:sp>
        <p:nvSpPr>
          <p:cNvPr id="3" name="Rectángulo 2">
            <a:extLst>
              <a:ext uri="{FF2B5EF4-FFF2-40B4-BE49-F238E27FC236}">
                <a16:creationId xmlns:a16="http://schemas.microsoft.com/office/drawing/2014/main" id="{10D65B3F-08A8-43CF-87F4-04FC61128DCA}"/>
              </a:ext>
            </a:extLst>
          </p:cNvPr>
          <p:cNvSpPr/>
          <p:nvPr/>
        </p:nvSpPr>
        <p:spPr>
          <a:xfrm>
            <a:off x="728869" y="3039549"/>
            <a:ext cx="5017443" cy="2677656"/>
          </a:xfrm>
          <a:prstGeom prst="rect">
            <a:avLst/>
          </a:prstGeom>
        </p:spPr>
        <p:txBody>
          <a:bodyPr wrap="square">
            <a:spAutoFit/>
          </a:bodyPr>
          <a:lstStyle/>
          <a:p>
            <a:r>
              <a:rPr lang="es-ES" sz="2400" dirty="0">
                <a:latin typeface="Century Gothic" panose="020B0502020202020204" pitchFamily="34" charset="0"/>
              </a:rPr>
              <a:t>La mala Administración se debe, mayormente a una combinación de  falta de Eficiencia o Eficacia, o la más común, Eficacia alcanzada  mediante a una Ineficiencia muy alta. </a:t>
            </a:r>
            <a:endParaRPr lang="es-MX" sz="2400" dirty="0">
              <a:latin typeface="Century Gothic" panose="020B0502020202020204" pitchFamily="34" charset="0"/>
            </a:endParaRPr>
          </a:p>
        </p:txBody>
      </p:sp>
      <p:pic>
        <p:nvPicPr>
          <p:cNvPr id="4" name="Imagen 3">
            <a:extLst>
              <a:ext uri="{FF2B5EF4-FFF2-40B4-BE49-F238E27FC236}">
                <a16:creationId xmlns:a16="http://schemas.microsoft.com/office/drawing/2014/main" id="{AA97DCDA-F64A-404B-A4B8-39E37FA31A56}"/>
              </a:ext>
            </a:extLst>
          </p:cNvPr>
          <p:cNvPicPr>
            <a:picLocks noChangeAspect="1"/>
          </p:cNvPicPr>
          <p:nvPr/>
        </p:nvPicPr>
        <p:blipFill>
          <a:blip r:embed="rId2"/>
          <a:stretch>
            <a:fillRect/>
          </a:stretch>
        </p:blipFill>
        <p:spPr>
          <a:xfrm>
            <a:off x="6241774" y="2358886"/>
            <a:ext cx="5877333" cy="4199115"/>
          </a:xfrm>
          <a:prstGeom prst="rect">
            <a:avLst/>
          </a:prstGeom>
        </p:spPr>
      </p:pic>
    </p:spTree>
    <p:extLst>
      <p:ext uri="{BB962C8B-B14F-4D97-AF65-F5344CB8AC3E}">
        <p14:creationId xmlns:p14="http://schemas.microsoft.com/office/powerpoint/2010/main" val="2091249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CF1CA2-3263-4FE9-ADEB-D5F3BA9A09F3}"/>
              </a:ext>
            </a:extLst>
          </p:cNvPr>
          <p:cNvSpPr/>
          <p:nvPr/>
        </p:nvSpPr>
        <p:spPr>
          <a:xfrm>
            <a:off x="1913858" y="2214937"/>
            <a:ext cx="2454518" cy="523220"/>
          </a:xfrm>
          <a:prstGeom prst="rect">
            <a:avLst/>
          </a:prstGeom>
        </p:spPr>
        <p:txBody>
          <a:bodyPr wrap="none">
            <a:spAutoFit/>
          </a:bodyPr>
          <a:lstStyle/>
          <a:p>
            <a:r>
              <a:rPr lang="es-MX" sz="2800" b="1" dirty="0">
                <a:latin typeface="Century Gothic" panose="020B0502020202020204" pitchFamily="34" charset="0"/>
              </a:rPr>
              <a:t>Los gerentes </a:t>
            </a:r>
          </a:p>
        </p:txBody>
      </p:sp>
      <p:sp>
        <p:nvSpPr>
          <p:cNvPr id="4" name="Rectángulo 3">
            <a:extLst>
              <a:ext uri="{FF2B5EF4-FFF2-40B4-BE49-F238E27FC236}">
                <a16:creationId xmlns:a16="http://schemas.microsoft.com/office/drawing/2014/main" id="{13C6E623-8535-4A5E-8CE8-740B671ABE17}"/>
              </a:ext>
            </a:extLst>
          </p:cNvPr>
          <p:cNvSpPr/>
          <p:nvPr/>
        </p:nvSpPr>
        <p:spPr>
          <a:xfrm>
            <a:off x="6276044" y="999219"/>
            <a:ext cx="5915956" cy="3477875"/>
          </a:xfrm>
          <a:prstGeom prst="rect">
            <a:avLst/>
          </a:prstGeom>
        </p:spPr>
        <p:txBody>
          <a:bodyPr wrap="square">
            <a:spAutoFit/>
          </a:bodyPr>
          <a:lstStyle/>
          <a:p>
            <a:r>
              <a:rPr lang="es-ES" sz="2000" dirty="0">
                <a:latin typeface="Century Gothic" panose="020B0502020202020204" pitchFamily="34" charset="0"/>
              </a:rPr>
              <a:t>Son los miembros de una Organización que integran y coordinan el trabajo de otros miembros de la Organización. </a:t>
            </a:r>
          </a:p>
          <a:p>
            <a:endParaRPr lang="es-ES" sz="2000" dirty="0">
              <a:latin typeface="Century Gothic" panose="020B0502020202020204" pitchFamily="34" charset="0"/>
            </a:endParaRPr>
          </a:p>
          <a:p>
            <a:r>
              <a:rPr lang="es-ES" sz="2000" dirty="0">
                <a:latin typeface="Century Gothic" panose="020B0502020202020204" pitchFamily="34" charset="0"/>
              </a:rPr>
              <a:t>Eso puede significar la responsabilidad directa sobre un grupo de personas, tener que coordinar las actividades de trabajo de un equipo formado de varios departamentos diferentes, o a personas de otras Organizaciones o bien tener que supervisar a una sola persona.  </a:t>
            </a:r>
          </a:p>
        </p:txBody>
      </p:sp>
    </p:spTree>
    <p:extLst>
      <p:ext uri="{BB962C8B-B14F-4D97-AF65-F5344CB8AC3E}">
        <p14:creationId xmlns:p14="http://schemas.microsoft.com/office/powerpoint/2010/main" val="2280061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BE49B0C-0FE1-4DBF-BB24-E637A42A428A}"/>
              </a:ext>
            </a:extLst>
          </p:cNvPr>
          <p:cNvSpPr/>
          <p:nvPr/>
        </p:nvSpPr>
        <p:spPr>
          <a:xfrm>
            <a:off x="3551583" y="5552781"/>
            <a:ext cx="6917634"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sz="2000" b="1" dirty="0">
                <a:latin typeface="Century Gothic" panose="020B0502020202020204" pitchFamily="34" charset="0"/>
              </a:rPr>
              <a:t>Método para clasificar a los gerentes dentro de las Organizaciones   </a:t>
            </a:r>
          </a:p>
        </p:txBody>
      </p:sp>
      <p:sp>
        <p:nvSpPr>
          <p:cNvPr id="3" name="Rectángulo 2">
            <a:extLst>
              <a:ext uri="{FF2B5EF4-FFF2-40B4-BE49-F238E27FC236}">
                <a16:creationId xmlns:a16="http://schemas.microsoft.com/office/drawing/2014/main" id="{AB0D7E0B-97F8-42B0-A221-B0DF9AFB1EF0}"/>
              </a:ext>
            </a:extLst>
          </p:cNvPr>
          <p:cNvSpPr/>
          <p:nvPr/>
        </p:nvSpPr>
        <p:spPr>
          <a:xfrm>
            <a:off x="3697358" y="932119"/>
            <a:ext cx="7460974" cy="3170099"/>
          </a:xfrm>
          <a:prstGeom prst="rect">
            <a:avLst/>
          </a:prstGeom>
        </p:spPr>
        <p:txBody>
          <a:bodyPr wrap="square">
            <a:spAutoFit/>
          </a:bodyPr>
          <a:lstStyle/>
          <a:p>
            <a:r>
              <a:rPr lang="es-ES" sz="2000" dirty="0">
                <a:latin typeface="Century Gothic" panose="020B0502020202020204" pitchFamily="34" charset="0"/>
              </a:rPr>
              <a:t>En Organizaciones tradicionales, las que cuentan con estructuras de trabajo deliberadas o en forma de pirámide, por el hecho de que a medida que se desciende por la Estructura Jerárquica, hay mas empleados en los niveles más bajos. </a:t>
            </a:r>
          </a:p>
          <a:p>
            <a:endParaRPr lang="es-ES" sz="2000" dirty="0">
              <a:latin typeface="Century Gothic" panose="020B0502020202020204" pitchFamily="34" charset="0"/>
            </a:endParaRPr>
          </a:p>
          <a:p>
            <a:r>
              <a:rPr lang="es-ES" sz="2000" dirty="0">
                <a:latin typeface="Century Gothic" panose="020B0502020202020204" pitchFamily="34" charset="0"/>
              </a:rPr>
              <a:t>En ese tipo Organizaciones se clasifica a los Gerentes como de primera línea, de nivel medio, y de alto nivel (jerárquico), aunque conviene tener en cuenta que dichos Gerentes pueden tener gran variedad de títulos</a:t>
            </a:r>
          </a:p>
        </p:txBody>
      </p:sp>
    </p:spTree>
    <p:extLst>
      <p:ext uri="{BB962C8B-B14F-4D97-AF65-F5344CB8AC3E}">
        <p14:creationId xmlns:p14="http://schemas.microsoft.com/office/powerpoint/2010/main" val="3005190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4B30F82-E8F0-4ABA-96B1-D6ABB73E6723}"/>
              </a:ext>
            </a:extLst>
          </p:cNvPr>
          <p:cNvSpPr/>
          <p:nvPr/>
        </p:nvSpPr>
        <p:spPr>
          <a:xfrm>
            <a:off x="1908313" y="2624051"/>
            <a:ext cx="2451653" cy="2246769"/>
          </a:xfrm>
          <a:prstGeom prst="rect">
            <a:avLst/>
          </a:prstGeom>
        </p:spPr>
        <p:txBody>
          <a:bodyPr wrap="square">
            <a:spAutoFit/>
          </a:bodyPr>
          <a:lstStyle/>
          <a:p>
            <a:pPr algn="ctr"/>
            <a:r>
              <a:rPr lang="es-ES" sz="2000" dirty="0">
                <a:latin typeface="Century Gothic" panose="020B0502020202020204" pitchFamily="34" charset="0"/>
              </a:rPr>
              <a:t>Los Gerentes de primera línea ocupan el nivel mas bajo de la Gerencia y con frecuencia se los llama supervisores</a:t>
            </a:r>
            <a:endParaRPr lang="es-MX" sz="2000" dirty="0">
              <a:latin typeface="Century Gothic" panose="020B0502020202020204" pitchFamily="34" charset="0"/>
            </a:endParaRPr>
          </a:p>
        </p:txBody>
      </p:sp>
      <p:sp>
        <p:nvSpPr>
          <p:cNvPr id="4" name="Rectángulo 3">
            <a:extLst>
              <a:ext uri="{FF2B5EF4-FFF2-40B4-BE49-F238E27FC236}">
                <a16:creationId xmlns:a16="http://schemas.microsoft.com/office/drawing/2014/main" id="{D471CB59-6893-4C22-8953-A1EA8E018C9D}"/>
              </a:ext>
            </a:extLst>
          </p:cNvPr>
          <p:cNvSpPr/>
          <p:nvPr/>
        </p:nvSpPr>
        <p:spPr>
          <a:xfrm>
            <a:off x="4770783" y="2266244"/>
            <a:ext cx="2637182" cy="3286418"/>
          </a:xfrm>
          <a:prstGeom prst="rect">
            <a:avLst/>
          </a:prstGeom>
        </p:spPr>
        <p:txBody>
          <a:bodyPr wrap="square">
            <a:spAutoFit/>
          </a:bodyPr>
          <a:lstStyle/>
          <a:p>
            <a:pPr algn="ctr"/>
            <a:r>
              <a:rPr lang="es-ES" sz="2000" dirty="0">
                <a:latin typeface="Century Gothic" panose="020B0502020202020204" pitchFamily="34" charset="0"/>
              </a:rPr>
              <a:t>Los Gerentes de nivel medio pueden recibir diversos títulos como líder de proyecto, jefe de departamento, obispo, jefe de unidad o jefe de división</a:t>
            </a:r>
            <a:endParaRPr lang="es-MX" sz="2000" dirty="0">
              <a:latin typeface="Century Gothic" panose="020B0502020202020204" pitchFamily="34" charset="0"/>
            </a:endParaRPr>
          </a:p>
        </p:txBody>
      </p:sp>
      <p:sp>
        <p:nvSpPr>
          <p:cNvPr id="5" name="Rectángulo 4">
            <a:extLst>
              <a:ext uri="{FF2B5EF4-FFF2-40B4-BE49-F238E27FC236}">
                <a16:creationId xmlns:a16="http://schemas.microsoft.com/office/drawing/2014/main" id="{75689EEF-851B-49BB-A308-6B3DFA528123}"/>
              </a:ext>
            </a:extLst>
          </p:cNvPr>
          <p:cNvSpPr/>
          <p:nvPr/>
        </p:nvSpPr>
        <p:spPr>
          <a:xfrm>
            <a:off x="7500731" y="2491532"/>
            <a:ext cx="2782956" cy="2862322"/>
          </a:xfrm>
          <a:prstGeom prst="rect">
            <a:avLst/>
          </a:prstGeom>
        </p:spPr>
        <p:txBody>
          <a:bodyPr wrap="square">
            <a:spAutoFit/>
          </a:bodyPr>
          <a:lstStyle/>
          <a:p>
            <a:pPr algn="ctr"/>
            <a:r>
              <a:rPr lang="es-ES" sz="2000" dirty="0">
                <a:latin typeface="Century Gothic" panose="020B0502020202020204" pitchFamily="34" charset="0"/>
              </a:rPr>
              <a:t>Los Gerentes de alto nivel son los responsable de tomar las decisiones y establecer las políticas y Estrategias que afectan a toda la Organización</a:t>
            </a:r>
            <a:endParaRPr lang="es-MX" sz="2000" dirty="0">
              <a:latin typeface="Century Gothic" panose="020B0502020202020204" pitchFamily="34" charset="0"/>
            </a:endParaRPr>
          </a:p>
        </p:txBody>
      </p:sp>
    </p:spTree>
    <p:extLst>
      <p:ext uri="{BB962C8B-B14F-4D97-AF65-F5344CB8AC3E}">
        <p14:creationId xmlns:p14="http://schemas.microsoft.com/office/powerpoint/2010/main" val="345236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38BB356-1BED-40E7-84EA-95690B7F1E8B}"/>
              </a:ext>
            </a:extLst>
          </p:cNvPr>
          <p:cNvSpPr/>
          <p:nvPr/>
        </p:nvSpPr>
        <p:spPr>
          <a:xfrm>
            <a:off x="825016" y="2557670"/>
            <a:ext cx="2275992" cy="1200329"/>
          </a:xfrm>
          <a:prstGeom prst="rect">
            <a:avLst/>
          </a:prstGeom>
        </p:spPr>
        <p:txBody>
          <a:bodyPr wrap="square">
            <a:spAutoFit/>
          </a:bodyPr>
          <a:lstStyle/>
          <a:p>
            <a:r>
              <a:rPr lang="es-MX" sz="2400" dirty="0">
                <a:latin typeface="Century Gothic" panose="020B0502020202020204" pitchFamily="34" charset="0"/>
              </a:rPr>
              <a:t>Efectuar el análisis competitivo</a:t>
            </a:r>
          </a:p>
        </p:txBody>
      </p:sp>
      <p:sp>
        <p:nvSpPr>
          <p:cNvPr id="4" name="Rectángulo 3">
            <a:extLst>
              <a:ext uri="{FF2B5EF4-FFF2-40B4-BE49-F238E27FC236}">
                <a16:creationId xmlns:a16="http://schemas.microsoft.com/office/drawing/2014/main" id="{E185F869-9645-45F4-833F-FD238BCE84FC}"/>
              </a:ext>
            </a:extLst>
          </p:cNvPr>
          <p:cNvSpPr/>
          <p:nvPr/>
        </p:nvSpPr>
        <p:spPr>
          <a:xfrm>
            <a:off x="3101008" y="4256206"/>
            <a:ext cx="4333461" cy="1569660"/>
          </a:xfrm>
          <a:prstGeom prst="rect">
            <a:avLst/>
          </a:prstGeom>
        </p:spPr>
        <p:txBody>
          <a:bodyPr wrap="square">
            <a:spAutoFit/>
          </a:bodyPr>
          <a:lstStyle/>
          <a:p>
            <a:r>
              <a:rPr lang="es-ES" sz="2400" dirty="0">
                <a:latin typeface="Century Gothic" panose="020B0502020202020204" pitchFamily="34" charset="0"/>
              </a:rPr>
              <a:t>Tomar decisiones sobre las estrategias y acciones empresariales que serán tomadas</a:t>
            </a:r>
            <a:endParaRPr lang="es-MX" sz="2400" dirty="0">
              <a:latin typeface="Century Gothic" panose="020B0502020202020204" pitchFamily="34" charset="0"/>
            </a:endParaRPr>
          </a:p>
        </p:txBody>
      </p:sp>
    </p:spTree>
    <p:extLst>
      <p:ext uri="{BB962C8B-B14F-4D97-AF65-F5344CB8AC3E}">
        <p14:creationId xmlns:p14="http://schemas.microsoft.com/office/powerpoint/2010/main" val="1562519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CFFB3426-7CF9-4937-A65E-F56CD4F935FF}"/>
              </a:ext>
            </a:extLst>
          </p:cNvPr>
          <p:cNvGraphicFramePr/>
          <p:nvPr>
            <p:extLst>
              <p:ext uri="{D42A27DB-BD31-4B8C-83A1-F6EECF244321}">
                <p14:modId xmlns:p14="http://schemas.microsoft.com/office/powerpoint/2010/main" val="394943734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5999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F56F99C-AE00-45EE-8EA8-7A09903DDEA5}"/>
              </a:ext>
            </a:extLst>
          </p:cNvPr>
          <p:cNvSpPr txBox="1"/>
          <p:nvPr/>
        </p:nvSpPr>
        <p:spPr>
          <a:xfrm>
            <a:off x="463826" y="516835"/>
            <a:ext cx="5049780"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s-MX" sz="2400" b="1" dirty="0">
                <a:latin typeface="Century Gothic" panose="020B0502020202020204" pitchFamily="34" charset="0"/>
              </a:rPr>
              <a:t>Habilidades de un administrador</a:t>
            </a:r>
          </a:p>
        </p:txBody>
      </p:sp>
      <p:pic>
        <p:nvPicPr>
          <p:cNvPr id="3" name="Imagen 2">
            <a:extLst>
              <a:ext uri="{FF2B5EF4-FFF2-40B4-BE49-F238E27FC236}">
                <a16:creationId xmlns:a16="http://schemas.microsoft.com/office/drawing/2014/main" id="{7D631785-F33E-402C-9567-9EB000E79317}"/>
              </a:ext>
            </a:extLst>
          </p:cNvPr>
          <p:cNvPicPr>
            <a:picLocks noChangeAspect="1"/>
          </p:cNvPicPr>
          <p:nvPr/>
        </p:nvPicPr>
        <p:blipFill rotWithShape="1">
          <a:blip r:embed="rId2"/>
          <a:srcRect l="20870" t="32455" r="39348" b="26172"/>
          <a:stretch/>
        </p:blipFill>
        <p:spPr>
          <a:xfrm>
            <a:off x="2054086" y="1457087"/>
            <a:ext cx="7792280" cy="45561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87836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2CEC02D-8591-4CC3-ADC7-4036B94D1C03}"/>
              </a:ext>
            </a:extLst>
          </p:cNvPr>
          <p:cNvPicPr>
            <a:picLocks noChangeAspect="1"/>
          </p:cNvPicPr>
          <p:nvPr/>
        </p:nvPicPr>
        <p:blipFill rotWithShape="1">
          <a:blip r:embed="rId2"/>
          <a:srcRect l="22163" t="31885" r="40030" b="27729"/>
          <a:stretch/>
        </p:blipFill>
        <p:spPr>
          <a:xfrm>
            <a:off x="2372139" y="1097075"/>
            <a:ext cx="8203096" cy="49265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39369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F6AC5B-0252-4F86-9CA7-3B5D545F4768}"/>
              </a:ext>
            </a:extLst>
          </p:cNvPr>
          <p:cNvSpPr>
            <a:spLocks noGrp="1"/>
          </p:cNvSpPr>
          <p:nvPr>
            <p:ph type="title"/>
          </p:nvPr>
        </p:nvSpPr>
        <p:spPr>
          <a:xfrm>
            <a:off x="455600" y="1644233"/>
            <a:ext cx="5393600" cy="1976400"/>
          </a:xfrm>
        </p:spPr>
        <p:txBody>
          <a:bodyPr spcFirstLastPara="1" wrap="square" lIns="91425" tIns="91425" rIns="91425" bIns="91425" anchor="b" anchorCtr="0">
            <a:normAutofit/>
          </a:bodyPr>
          <a:lstStyle/>
          <a:p>
            <a:r>
              <a:rPr lang="es-MX">
                <a:latin typeface="Century Gothic" panose="020B0502020202020204" pitchFamily="34" charset="0"/>
              </a:rPr>
              <a:t>Referencias</a:t>
            </a:r>
          </a:p>
        </p:txBody>
      </p:sp>
      <p:sp>
        <p:nvSpPr>
          <p:cNvPr id="3" name="CuadroTexto 2">
            <a:extLst>
              <a:ext uri="{FF2B5EF4-FFF2-40B4-BE49-F238E27FC236}">
                <a16:creationId xmlns:a16="http://schemas.microsoft.com/office/drawing/2014/main" id="{DE3A1B2E-DEE8-49C7-BA16-A114152AA4F8}"/>
              </a:ext>
            </a:extLst>
          </p:cNvPr>
          <p:cNvSpPr txBox="1"/>
          <p:nvPr/>
        </p:nvSpPr>
        <p:spPr>
          <a:xfrm>
            <a:off x="6586000" y="965433"/>
            <a:ext cx="5116000" cy="4926800"/>
          </a:xfrm>
          <a:prstGeom prst="rect">
            <a:avLst/>
          </a:prstGeom>
          <a:noFill/>
          <a:ln>
            <a:noFill/>
          </a:ln>
        </p:spPr>
        <p:txBody>
          <a:bodyPr spcFirstLastPara="1" wrap="square" lIns="91425" tIns="91425" rIns="91425" bIns="91425" rtlCol="0" anchor="ctr" anchorCtr="0">
            <a:normAutofit/>
          </a:bodyPr>
          <a:lstStyle/>
          <a:p>
            <a:pPr marL="609585" indent="-457189">
              <a:lnSpc>
                <a:spcPct val="115000"/>
              </a:lnSpc>
              <a:spcAft>
                <a:spcPts val="600"/>
              </a:spcAft>
              <a:buClr>
                <a:srgbClr val="272E3F"/>
              </a:buClr>
              <a:buSzPts val="1800"/>
              <a:buFont typeface="Proza Libre"/>
              <a:buChar char="●"/>
            </a:pPr>
            <a:r>
              <a:rPr lang="es-ES" sz="1800" b="0" i="0" u="none" strike="noStrike" cap="none" dirty="0">
                <a:solidFill>
                  <a:srgbClr val="272E3F"/>
                </a:solidFill>
                <a:latin typeface="Century Gothic" panose="020B0502020202020204" pitchFamily="34" charset="0"/>
                <a:ea typeface="Proza Libre"/>
                <a:cs typeface="Proza Libre"/>
                <a:sym typeface="Proza Libre"/>
              </a:rPr>
              <a:t>http://www.eme3asesoria.com/guia-para-emprendedores-1-la-mision-y-la-vision-en-tu-proyecto/</a:t>
            </a:r>
          </a:p>
          <a:p>
            <a:pPr marL="609585" indent="-457189">
              <a:lnSpc>
                <a:spcPct val="115000"/>
              </a:lnSpc>
              <a:spcAft>
                <a:spcPts val="600"/>
              </a:spcAft>
              <a:buClr>
                <a:srgbClr val="272E3F"/>
              </a:buClr>
              <a:buSzPts val="1800"/>
              <a:buFont typeface="Proza Libre"/>
              <a:buChar char="●"/>
            </a:pPr>
            <a:r>
              <a:rPr lang="es-ES" sz="1800" b="0" i="0" u="none" strike="noStrike" cap="none" dirty="0">
                <a:solidFill>
                  <a:srgbClr val="272E3F"/>
                </a:solidFill>
                <a:latin typeface="Century Gothic" panose="020B0502020202020204" pitchFamily="34" charset="0"/>
                <a:ea typeface="Proza Libre"/>
                <a:cs typeface="Proza Libre"/>
                <a:sym typeface="Proza Libre"/>
              </a:rPr>
              <a:t>https://www.mheducation.es/bcv/guide/capitulo/8448169352.pdf</a:t>
            </a:r>
          </a:p>
          <a:p>
            <a:pPr marL="609585" indent="-457189">
              <a:lnSpc>
                <a:spcPct val="115000"/>
              </a:lnSpc>
              <a:spcAft>
                <a:spcPts val="600"/>
              </a:spcAft>
              <a:buClr>
                <a:srgbClr val="272E3F"/>
              </a:buClr>
              <a:buSzPts val="1800"/>
              <a:buFont typeface="Proza Libre"/>
              <a:buChar char="●"/>
            </a:pPr>
            <a:r>
              <a:rPr lang="es-ES" sz="1800" b="0" i="0" u="none" strike="noStrike" cap="none" dirty="0">
                <a:solidFill>
                  <a:srgbClr val="272E3F"/>
                </a:solidFill>
                <a:latin typeface="Century Gothic" panose="020B0502020202020204" pitchFamily="34" charset="0"/>
                <a:ea typeface="Proza Libre"/>
                <a:cs typeface="Proza Libre"/>
                <a:sym typeface="Proza Libre"/>
              </a:rPr>
              <a:t>https://issuu.com/isadipi/docs/bloque_4_organizacion_y_recursos_hh</a:t>
            </a:r>
          </a:p>
          <a:p>
            <a:pPr marL="609585" indent="-457189">
              <a:lnSpc>
                <a:spcPct val="115000"/>
              </a:lnSpc>
              <a:spcAft>
                <a:spcPts val="600"/>
              </a:spcAft>
              <a:buClr>
                <a:srgbClr val="272E3F"/>
              </a:buClr>
              <a:buSzPts val="1800"/>
              <a:buFont typeface="Proza Libre"/>
              <a:buChar char="●"/>
            </a:pPr>
            <a:r>
              <a:rPr lang="es-ES" sz="1800" b="0" i="0" u="none" strike="noStrike" cap="none" dirty="0">
                <a:solidFill>
                  <a:srgbClr val="272E3F"/>
                </a:solidFill>
                <a:latin typeface="Century Gothic" panose="020B0502020202020204" pitchFamily="34" charset="0"/>
                <a:ea typeface="Proza Libre"/>
                <a:cs typeface="Proza Libre"/>
                <a:sym typeface="Proza Libre"/>
              </a:rPr>
              <a:t>https://es.slideshare.net/RasheedaHerbert/grupo-4-organizacin-de-recursos-humanos</a:t>
            </a:r>
          </a:p>
          <a:p>
            <a:pPr marL="609585" indent="-457189">
              <a:lnSpc>
                <a:spcPct val="115000"/>
              </a:lnSpc>
              <a:spcAft>
                <a:spcPts val="600"/>
              </a:spcAft>
              <a:buClr>
                <a:srgbClr val="272E3F"/>
              </a:buClr>
              <a:buSzPts val="1800"/>
              <a:buFont typeface="Proza Libre"/>
              <a:buChar char="●"/>
            </a:pPr>
            <a:endParaRPr lang="es-ES" sz="1800" b="0" i="0" u="none" strike="noStrike" cap="none" dirty="0">
              <a:solidFill>
                <a:srgbClr val="272E3F"/>
              </a:solidFill>
              <a:latin typeface="Century Gothic" panose="020B0502020202020204" pitchFamily="34" charset="0"/>
              <a:ea typeface="Proza Libre"/>
              <a:cs typeface="Proza Libre"/>
              <a:sym typeface="Proza Libre"/>
            </a:endParaRPr>
          </a:p>
        </p:txBody>
      </p:sp>
    </p:spTree>
    <p:extLst>
      <p:ext uri="{BB962C8B-B14F-4D97-AF65-F5344CB8AC3E}">
        <p14:creationId xmlns:p14="http://schemas.microsoft.com/office/powerpoint/2010/main" val="327668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1E57534-7321-48AA-B259-EBF8B1DCD8EE}"/>
              </a:ext>
            </a:extLst>
          </p:cNvPr>
          <p:cNvPicPr>
            <a:picLocks noChangeAspect="1"/>
          </p:cNvPicPr>
          <p:nvPr/>
        </p:nvPicPr>
        <p:blipFill rotWithShape="1">
          <a:blip r:embed="rId2"/>
          <a:srcRect l="6678" r="6121" b="47788"/>
          <a:stretch/>
        </p:blipFill>
        <p:spPr>
          <a:xfrm>
            <a:off x="375954" y="1042920"/>
            <a:ext cx="5553834" cy="4303440"/>
          </a:xfrm>
          <a:prstGeom prst="rect">
            <a:avLst/>
          </a:prstGeom>
        </p:spPr>
      </p:pic>
      <p:pic>
        <p:nvPicPr>
          <p:cNvPr id="7" name="Imagen 6">
            <a:extLst>
              <a:ext uri="{FF2B5EF4-FFF2-40B4-BE49-F238E27FC236}">
                <a16:creationId xmlns:a16="http://schemas.microsoft.com/office/drawing/2014/main" id="{9A142DAE-5F39-46EE-897E-781CE43E8E0A}"/>
              </a:ext>
            </a:extLst>
          </p:cNvPr>
          <p:cNvPicPr>
            <a:picLocks noChangeAspect="1"/>
          </p:cNvPicPr>
          <p:nvPr/>
        </p:nvPicPr>
        <p:blipFill rotWithShape="1">
          <a:blip r:embed="rId2"/>
          <a:srcRect l="8549" t="51758" r="7786" b="4425"/>
          <a:stretch/>
        </p:blipFill>
        <p:spPr>
          <a:xfrm>
            <a:off x="6096000" y="1168892"/>
            <a:ext cx="5977649" cy="4051496"/>
          </a:xfrm>
          <a:prstGeom prst="rect">
            <a:avLst/>
          </a:prstGeom>
        </p:spPr>
      </p:pic>
    </p:spTree>
    <p:extLst>
      <p:ext uri="{BB962C8B-B14F-4D97-AF65-F5344CB8AC3E}">
        <p14:creationId xmlns:p14="http://schemas.microsoft.com/office/powerpoint/2010/main" val="211082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41EB1E3-2E27-47AE-9950-6A15AD5AFFB7}"/>
              </a:ext>
            </a:extLst>
          </p:cNvPr>
          <p:cNvSpPr>
            <a:spLocks noGrp="1"/>
          </p:cNvSpPr>
          <p:nvPr>
            <p:ph type="body" idx="1"/>
          </p:nvPr>
        </p:nvSpPr>
        <p:spPr/>
        <p:txBody>
          <a:bodyPr/>
          <a:lstStyle/>
          <a:p>
            <a:r>
              <a:rPr lang="es-MX" dirty="0"/>
              <a:t>Misión y Visión </a:t>
            </a:r>
          </a:p>
        </p:txBody>
      </p:sp>
    </p:spTree>
    <p:extLst>
      <p:ext uri="{BB962C8B-B14F-4D97-AF65-F5344CB8AC3E}">
        <p14:creationId xmlns:p14="http://schemas.microsoft.com/office/powerpoint/2010/main" val="238225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284E6B7-2FFF-4B27-A1B2-7A76ED0DE598}"/>
              </a:ext>
            </a:extLst>
          </p:cNvPr>
          <p:cNvSpPr txBox="1"/>
          <p:nvPr/>
        </p:nvSpPr>
        <p:spPr>
          <a:xfrm>
            <a:off x="1308295" y="618978"/>
            <a:ext cx="306492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MX" sz="2800" b="1" dirty="0">
                <a:latin typeface="Century Gothic" panose="020B0502020202020204" pitchFamily="34" charset="0"/>
              </a:rPr>
              <a:t>Misión</a:t>
            </a:r>
          </a:p>
        </p:txBody>
      </p:sp>
      <p:sp>
        <p:nvSpPr>
          <p:cNvPr id="3" name="CuadroTexto 2">
            <a:extLst>
              <a:ext uri="{FF2B5EF4-FFF2-40B4-BE49-F238E27FC236}">
                <a16:creationId xmlns:a16="http://schemas.microsoft.com/office/drawing/2014/main" id="{D80953CC-652F-41A7-B061-70270A05D72B}"/>
              </a:ext>
            </a:extLst>
          </p:cNvPr>
          <p:cNvSpPr txBox="1"/>
          <p:nvPr/>
        </p:nvSpPr>
        <p:spPr>
          <a:xfrm>
            <a:off x="638244" y="2228671"/>
            <a:ext cx="5883966" cy="1200329"/>
          </a:xfrm>
          <a:prstGeom prst="rect">
            <a:avLst/>
          </a:prstGeom>
          <a:noFill/>
        </p:spPr>
        <p:txBody>
          <a:bodyPr wrap="square" rtlCol="0">
            <a:spAutoFit/>
          </a:bodyPr>
          <a:lstStyle/>
          <a:p>
            <a:r>
              <a:rPr lang="es-MX" sz="1800" dirty="0">
                <a:latin typeface="Century Gothic" panose="020B0502020202020204" pitchFamily="34" charset="0"/>
              </a:rPr>
              <a:t>La mi son define: </a:t>
            </a:r>
            <a:r>
              <a:rPr lang="es-ES" sz="1800" b="1" dirty="0">
                <a:latin typeface="Century Gothic" panose="020B0502020202020204" pitchFamily="34" charset="0"/>
              </a:rPr>
              <a:t>las necesidades a satisfacer, los clientes a alcanzar y los productos y servicios a ofertar.</a:t>
            </a:r>
            <a:endParaRPr lang="es-MX" sz="1800" dirty="0">
              <a:latin typeface="Century Gothic" panose="020B0502020202020204" pitchFamily="34" charset="0"/>
            </a:endParaRPr>
          </a:p>
          <a:p>
            <a:endParaRPr lang="es-MX" sz="1800" dirty="0">
              <a:latin typeface="Century Gothic" panose="020B0502020202020204" pitchFamily="34" charset="0"/>
            </a:endParaRPr>
          </a:p>
        </p:txBody>
      </p:sp>
      <p:sp>
        <p:nvSpPr>
          <p:cNvPr id="4" name="Rectángulo 3">
            <a:extLst>
              <a:ext uri="{FF2B5EF4-FFF2-40B4-BE49-F238E27FC236}">
                <a16:creationId xmlns:a16="http://schemas.microsoft.com/office/drawing/2014/main" id="{277F7B20-3D1D-4B59-98CD-9B2490C6D7BF}"/>
              </a:ext>
            </a:extLst>
          </p:cNvPr>
          <p:cNvSpPr/>
          <p:nvPr/>
        </p:nvSpPr>
        <p:spPr>
          <a:xfrm>
            <a:off x="901147" y="3429000"/>
            <a:ext cx="6096000" cy="2585323"/>
          </a:xfrm>
          <a:prstGeom prst="rect">
            <a:avLst/>
          </a:prstGeom>
        </p:spPr>
        <p:txBody>
          <a:bodyPr>
            <a:spAutoFit/>
          </a:bodyPr>
          <a:lstStyle/>
          <a:p>
            <a:r>
              <a:rPr lang="es-ES" sz="1800" dirty="0">
                <a:latin typeface="Century Gothic" panose="020B0502020202020204" pitchFamily="34" charset="0"/>
              </a:rPr>
              <a:t>Para identificar la misión de la empresa hay que:</a:t>
            </a:r>
          </a:p>
          <a:p>
            <a:endParaRPr lang="es-ES" sz="1800" dirty="0">
              <a:latin typeface="Century Gothic" panose="020B0502020202020204" pitchFamily="34" charset="0"/>
            </a:endParaRPr>
          </a:p>
          <a:p>
            <a:pPr marL="285750" indent="-285750">
              <a:buFont typeface="Arial" panose="020B0604020202020204" pitchFamily="34" charset="0"/>
              <a:buChar char="•"/>
            </a:pPr>
            <a:r>
              <a:rPr lang="es-ES" sz="1800" dirty="0">
                <a:latin typeface="Century Gothic" panose="020B0502020202020204" pitchFamily="34" charset="0"/>
              </a:rPr>
              <a:t>Identificar los negocios en los cuales se centrara la actividad de la empresa, analizando y concretando los productos y mercado.</a:t>
            </a:r>
          </a:p>
          <a:p>
            <a:endParaRPr lang="es-ES" sz="1800" dirty="0">
              <a:latin typeface="Century Gothic" panose="020B0502020202020204" pitchFamily="34" charset="0"/>
            </a:endParaRPr>
          </a:p>
          <a:p>
            <a:pPr marL="285750" indent="-285750">
              <a:buFont typeface="Arial" panose="020B0604020202020204" pitchFamily="34" charset="0"/>
              <a:buChar char="•"/>
            </a:pPr>
            <a:r>
              <a:rPr lang="es-ES" sz="1800" dirty="0">
                <a:latin typeface="Century Gothic" panose="020B0502020202020204" pitchFamily="34" charset="0"/>
              </a:rPr>
              <a:t>Definir los recursos y capacidades con los que cuenta la organización para descubrir y detallar las ventajas competitivas.</a:t>
            </a:r>
          </a:p>
        </p:txBody>
      </p:sp>
    </p:spTree>
    <p:extLst>
      <p:ext uri="{BB962C8B-B14F-4D97-AF65-F5344CB8AC3E}">
        <p14:creationId xmlns:p14="http://schemas.microsoft.com/office/powerpoint/2010/main" val="293525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B98F5-F586-49F4-AF67-5A5E0E868DF7}"/>
              </a:ext>
            </a:extLst>
          </p:cNvPr>
          <p:cNvSpPr>
            <a:spLocks noGrp="1"/>
          </p:cNvSpPr>
          <p:nvPr>
            <p:ph type="title"/>
          </p:nvPr>
        </p:nvSpPr>
        <p:spPr>
          <a:xfrm>
            <a:off x="378246" y="1295378"/>
            <a:ext cx="5691249" cy="307777"/>
          </a:xfrm>
        </p:spPr>
        <p:txBody>
          <a:bodyPr/>
          <a:lstStyle/>
          <a:p>
            <a:r>
              <a:rPr lang="es-MX" b="1" dirty="0">
                <a:latin typeface="Century Gothic" panose="020B0502020202020204" pitchFamily="34" charset="0"/>
              </a:rPr>
              <a:t>La misión tiene que ser </a:t>
            </a:r>
          </a:p>
        </p:txBody>
      </p:sp>
      <p:sp>
        <p:nvSpPr>
          <p:cNvPr id="3" name="CuadroTexto 2">
            <a:extLst>
              <a:ext uri="{FF2B5EF4-FFF2-40B4-BE49-F238E27FC236}">
                <a16:creationId xmlns:a16="http://schemas.microsoft.com/office/drawing/2014/main" id="{C3DA868B-1717-4B27-BE36-82C1520157AB}"/>
              </a:ext>
            </a:extLst>
          </p:cNvPr>
          <p:cNvSpPr txBox="1"/>
          <p:nvPr/>
        </p:nvSpPr>
        <p:spPr>
          <a:xfrm>
            <a:off x="1007166" y="3160523"/>
            <a:ext cx="1422184" cy="523220"/>
          </a:xfrm>
          <a:prstGeom prst="rect">
            <a:avLst/>
          </a:prstGeom>
          <a:noFill/>
        </p:spPr>
        <p:txBody>
          <a:bodyPr wrap="none" rtlCol="0">
            <a:spAutoFit/>
          </a:bodyPr>
          <a:lstStyle/>
          <a:p>
            <a:pPr algn="ctr"/>
            <a:r>
              <a:rPr lang="es-MX" sz="2800" dirty="0">
                <a:latin typeface="Century Gothic" panose="020B0502020202020204" pitchFamily="34" charset="0"/>
              </a:rPr>
              <a:t>Amplia</a:t>
            </a:r>
          </a:p>
        </p:txBody>
      </p:sp>
      <p:sp>
        <p:nvSpPr>
          <p:cNvPr id="4" name="CuadroTexto 3">
            <a:extLst>
              <a:ext uri="{FF2B5EF4-FFF2-40B4-BE49-F238E27FC236}">
                <a16:creationId xmlns:a16="http://schemas.microsoft.com/office/drawing/2014/main" id="{EFDED394-B6CF-4B3A-A224-A6407E2D3C88}"/>
              </a:ext>
            </a:extLst>
          </p:cNvPr>
          <p:cNvSpPr txBox="1"/>
          <p:nvPr/>
        </p:nvSpPr>
        <p:spPr>
          <a:xfrm>
            <a:off x="3461821" y="3199918"/>
            <a:ext cx="2222083" cy="523220"/>
          </a:xfrm>
          <a:prstGeom prst="rect">
            <a:avLst/>
          </a:prstGeom>
          <a:noFill/>
        </p:spPr>
        <p:txBody>
          <a:bodyPr wrap="none" rtlCol="0">
            <a:spAutoFit/>
          </a:bodyPr>
          <a:lstStyle/>
          <a:p>
            <a:pPr algn="ctr"/>
            <a:r>
              <a:rPr lang="es-MX" sz="2800" dirty="0">
                <a:latin typeface="Century Gothic" panose="020B0502020202020204" pitchFamily="34" charset="0"/>
              </a:rPr>
              <a:t>Motivadora</a:t>
            </a:r>
          </a:p>
        </p:txBody>
      </p:sp>
      <p:sp>
        <p:nvSpPr>
          <p:cNvPr id="5" name="CuadroTexto 4">
            <a:extLst>
              <a:ext uri="{FF2B5EF4-FFF2-40B4-BE49-F238E27FC236}">
                <a16:creationId xmlns:a16="http://schemas.microsoft.com/office/drawing/2014/main" id="{9931D3F8-892F-4BE6-B26C-98EDC56A6DAD}"/>
              </a:ext>
            </a:extLst>
          </p:cNvPr>
          <p:cNvSpPr txBox="1"/>
          <p:nvPr/>
        </p:nvSpPr>
        <p:spPr>
          <a:xfrm>
            <a:off x="6716375" y="3160523"/>
            <a:ext cx="1972015" cy="523220"/>
          </a:xfrm>
          <a:prstGeom prst="rect">
            <a:avLst/>
          </a:prstGeom>
          <a:noFill/>
        </p:spPr>
        <p:txBody>
          <a:bodyPr wrap="none" rtlCol="0">
            <a:spAutoFit/>
          </a:bodyPr>
          <a:lstStyle/>
          <a:p>
            <a:pPr algn="ctr"/>
            <a:r>
              <a:rPr lang="es-MX" sz="2800" dirty="0">
                <a:latin typeface="Century Gothic" panose="020B0502020202020204" pitchFamily="34" charset="0"/>
              </a:rPr>
              <a:t>Concreta </a:t>
            </a:r>
          </a:p>
        </p:txBody>
      </p:sp>
      <p:sp>
        <p:nvSpPr>
          <p:cNvPr id="6" name="CuadroTexto 5">
            <a:extLst>
              <a:ext uri="{FF2B5EF4-FFF2-40B4-BE49-F238E27FC236}">
                <a16:creationId xmlns:a16="http://schemas.microsoft.com/office/drawing/2014/main" id="{89C09B83-6620-41C8-95E2-40608E5B5C3F}"/>
              </a:ext>
            </a:extLst>
          </p:cNvPr>
          <p:cNvSpPr txBox="1"/>
          <p:nvPr/>
        </p:nvSpPr>
        <p:spPr>
          <a:xfrm>
            <a:off x="9825155" y="3160523"/>
            <a:ext cx="1495922" cy="523220"/>
          </a:xfrm>
          <a:prstGeom prst="rect">
            <a:avLst/>
          </a:prstGeom>
          <a:noFill/>
        </p:spPr>
        <p:txBody>
          <a:bodyPr wrap="none" rtlCol="0">
            <a:spAutoFit/>
          </a:bodyPr>
          <a:lstStyle/>
          <a:p>
            <a:pPr algn="ctr"/>
            <a:r>
              <a:rPr lang="es-MX" sz="2800" dirty="0">
                <a:latin typeface="Century Gothic" panose="020B0502020202020204" pitchFamily="34" charset="0"/>
              </a:rPr>
              <a:t>Posible </a:t>
            </a:r>
          </a:p>
        </p:txBody>
      </p:sp>
    </p:spTree>
    <p:extLst>
      <p:ext uri="{BB962C8B-B14F-4D97-AF65-F5344CB8AC3E}">
        <p14:creationId xmlns:p14="http://schemas.microsoft.com/office/powerpoint/2010/main" val="132309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DC2665-F55C-40B8-8827-EA87E0B213F4}"/>
              </a:ext>
            </a:extLst>
          </p:cNvPr>
          <p:cNvSpPr txBox="1"/>
          <p:nvPr/>
        </p:nvSpPr>
        <p:spPr>
          <a:xfrm>
            <a:off x="4585251" y="5632174"/>
            <a:ext cx="217335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MX" sz="2800" b="1" dirty="0">
                <a:latin typeface="Century Gothic" panose="020B0502020202020204" pitchFamily="34" charset="0"/>
              </a:rPr>
              <a:t>Visión </a:t>
            </a:r>
          </a:p>
        </p:txBody>
      </p:sp>
      <p:sp>
        <p:nvSpPr>
          <p:cNvPr id="3" name="Rectángulo 2">
            <a:extLst>
              <a:ext uri="{FF2B5EF4-FFF2-40B4-BE49-F238E27FC236}">
                <a16:creationId xmlns:a16="http://schemas.microsoft.com/office/drawing/2014/main" id="{016D60E7-FA11-482D-AC3C-9F44B6F8DEE4}"/>
              </a:ext>
            </a:extLst>
          </p:cNvPr>
          <p:cNvSpPr/>
          <p:nvPr/>
        </p:nvSpPr>
        <p:spPr>
          <a:xfrm>
            <a:off x="4055165" y="2641598"/>
            <a:ext cx="6096000" cy="1323439"/>
          </a:xfrm>
          <a:prstGeom prst="rect">
            <a:avLst/>
          </a:prstGeom>
        </p:spPr>
        <p:txBody>
          <a:bodyPr>
            <a:spAutoFit/>
          </a:bodyPr>
          <a:lstStyle/>
          <a:p>
            <a:endParaRPr lang="es-ES" sz="2000" dirty="0">
              <a:latin typeface="Century Gothic" panose="020B0502020202020204" pitchFamily="34" charset="0"/>
            </a:endParaRPr>
          </a:p>
          <a:p>
            <a:r>
              <a:rPr lang="es-ES" sz="2000" dirty="0">
                <a:latin typeface="Century Gothic" panose="020B0502020202020204" pitchFamily="34" charset="0"/>
              </a:rPr>
              <a:t>Una vez que se tiene definida la visión de la empresa, todas las decisiones y acciones se fijan en este punto.</a:t>
            </a:r>
            <a:endParaRPr lang="es-MX" sz="2000" dirty="0">
              <a:latin typeface="Century Gothic" panose="020B0502020202020204" pitchFamily="34" charset="0"/>
            </a:endParaRPr>
          </a:p>
        </p:txBody>
      </p:sp>
      <p:sp>
        <p:nvSpPr>
          <p:cNvPr id="4" name="Rectángulo 3">
            <a:extLst>
              <a:ext uri="{FF2B5EF4-FFF2-40B4-BE49-F238E27FC236}">
                <a16:creationId xmlns:a16="http://schemas.microsoft.com/office/drawing/2014/main" id="{FA93AB6C-61E2-4F34-8336-80A45D4778D2}"/>
              </a:ext>
            </a:extLst>
          </p:cNvPr>
          <p:cNvSpPr/>
          <p:nvPr/>
        </p:nvSpPr>
        <p:spPr>
          <a:xfrm>
            <a:off x="4055165" y="702606"/>
            <a:ext cx="6917634" cy="1938992"/>
          </a:xfrm>
          <a:prstGeom prst="rect">
            <a:avLst/>
          </a:prstGeom>
        </p:spPr>
        <p:txBody>
          <a:bodyPr wrap="square">
            <a:spAutoFit/>
          </a:bodyPr>
          <a:lstStyle/>
          <a:p>
            <a:r>
              <a:rPr lang="es-ES" sz="2000" dirty="0">
                <a:latin typeface="Century Gothic" panose="020B0502020202020204" pitchFamily="34" charset="0"/>
              </a:rPr>
              <a:t>Es una </a:t>
            </a:r>
            <a:r>
              <a:rPr lang="es-ES" sz="2000" b="1" dirty="0">
                <a:latin typeface="Century Gothic" panose="020B0502020202020204" pitchFamily="34" charset="0"/>
              </a:rPr>
              <a:t>perspectiva ambiciosa</a:t>
            </a:r>
            <a:r>
              <a:rPr lang="es-ES" sz="2000" dirty="0">
                <a:latin typeface="Century Gothic" panose="020B0502020202020204" pitchFamily="34" charset="0"/>
              </a:rPr>
              <a:t> hacia el futuro, sin dejar de ser </a:t>
            </a:r>
            <a:r>
              <a:rPr lang="es-ES" sz="2000" b="1" dirty="0">
                <a:latin typeface="Century Gothic" panose="020B0502020202020204" pitchFamily="34" charset="0"/>
              </a:rPr>
              <a:t>realista</a:t>
            </a:r>
            <a:r>
              <a:rPr lang="es-ES" sz="2000" dirty="0">
                <a:latin typeface="Century Gothic" panose="020B0502020202020204" pitchFamily="34" charset="0"/>
              </a:rPr>
              <a:t>.</a:t>
            </a:r>
          </a:p>
          <a:p>
            <a:endParaRPr lang="es-ES" sz="2000" dirty="0">
              <a:latin typeface="Century Gothic" panose="020B0502020202020204" pitchFamily="34" charset="0"/>
            </a:endParaRPr>
          </a:p>
          <a:p>
            <a:r>
              <a:rPr lang="es-ES" sz="2000" dirty="0">
                <a:latin typeface="Century Gothic" panose="020B0502020202020204" pitchFamily="34" charset="0"/>
              </a:rPr>
              <a:t>Debe estar relacionada con la misión y reflejarse en consecuencia. la visión debe ser clara, estar alineada con los valores pregonados y generar compromiso</a:t>
            </a:r>
            <a:endParaRPr lang="es-MX" sz="2000" dirty="0">
              <a:latin typeface="Century Gothic" panose="020B0502020202020204" pitchFamily="34" charset="0"/>
            </a:endParaRPr>
          </a:p>
        </p:txBody>
      </p:sp>
    </p:spTree>
    <p:extLst>
      <p:ext uri="{BB962C8B-B14F-4D97-AF65-F5344CB8AC3E}">
        <p14:creationId xmlns:p14="http://schemas.microsoft.com/office/powerpoint/2010/main" val="2927769789"/>
      </p:ext>
    </p:extLst>
  </p:cSld>
  <p:clrMapOvr>
    <a:masterClrMapping/>
  </p:clrMapOvr>
</p:sld>
</file>

<file path=ppt/theme/theme1.xml><?xml version="1.0" encoding="utf-8"?>
<a:theme xmlns:a="http://schemas.openxmlformats.org/drawingml/2006/main" name="0142_Ayde_Template_SlidesMania">
  <a:themeElements>
    <a:clrScheme name="Simple Light">
      <a:dk1>
        <a:srgbClr val="000000"/>
      </a:dk1>
      <a:lt1>
        <a:srgbClr val="FFFFFF"/>
      </a:lt1>
      <a:dk2>
        <a:srgbClr val="595959"/>
      </a:dk2>
      <a:lt2>
        <a:srgbClr val="EEEEEE"/>
      </a:lt2>
      <a:accent1>
        <a:srgbClr val="F85363"/>
      </a:accent1>
      <a:accent2>
        <a:srgbClr val="FBE24A"/>
      </a:accent2>
      <a:accent3>
        <a:srgbClr val="CEE059"/>
      </a:accent3>
      <a:accent4>
        <a:srgbClr val="44BBF3"/>
      </a:accent4>
      <a:accent5>
        <a:srgbClr val="CCCCCC"/>
      </a:accent5>
      <a:accent6>
        <a:srgbClr val="FFCB2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43_Ayde_Template_SlidesMania">
  <a:themeElements>
    <a:clrScheme name="Simple Light">
      <a:dk1>
        <a:srgbClr val="000000"/>
      </a:dk1>
      <a:lt1>
        <a:srgbClr val="FFFFFF"/>
      </a:lt1>
      <a:dk2>
        <a:srgbClr val="595959"/>
      </a:dk2>
      <a:lt2>
        <a:srgbClr val="EEEEEE"/>
      </a:lt2>
      <a:accent1>
        <a:srgbClr val="F85363"/>
      </a:accent1>
      <a:accent2>
        <a:srgbClr val="FBE24A"/>
      </a:accent2>
      <a:accent3>
        <a:srgbClr val="CEE059"/>
      </a:accent3>
      <a:accent4>
        <a:srgbClr val="44BBF3"/>
      </a:accent4>
      <a:accent5>
        <a:srgbClr val="CCCCCC"/>
      </a:accent5>
      <a:accent6>
        <a:srgbClr val="FFCB2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1">
  <a:themeElements>
    <a:clrScheme name="Simple Light">
      <a:dk1>
        <a:srgbClr val="000000"/>
      </a:dk1>
      <a:lt1>
        <a:srgbClr val="FFFFFF"/>
      </a:lt1>
      <a:dk2>
        <a:srgbClr val="595959"/>
      </a:dk2>
      <a:lt2>
        <a:srgbClr val="EEEEEE"/>
      </a:lt2>
      <a:accent1>
        <a:srgbClr val="F85363"/>
      </a:accent1>
      <a:accent2>
        <a:srgbClr val="FBE24A"/>
      </a:accent2>
      <a:accent3>
        <a:srgbClr val="CEE059"/>
      </a:accent3>
      <a:accent4>
        <a:srgbClr val="44BBF3"/>
      </a:accent4>
      <a:accent5>
        <a:srgbClr val="CCCCCC"/>
      </a:accent5>
      <a:accent6>
        <a:srgbClr val="FFCB2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1" id="{FD3AFF5A-E670-40B5-A597-A1421C9FCA4C}" vid="{17D1E221-A3DF-448A-A916-695E867D6CDA}"/>
    </a:ext>
  </a:extLst>
</a:theme>
</file>

<file path=ppt/theme/theme4.xml><?xml version="1.0" encoding="utf-8"?>
<a:theme xmlns:a="http://schemas.openxmlformats.org/drawingml/2006/main" name="0050_Carter_Template_SlidesMani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2">
  <a:themeElements>
    <a:clrScheme name="Simple Light">
      <a:dk1>
        <a:srgbClr val="000000"/>
      </a:dk1>
      <a:lt1>
        <a:srgbClr val="FFFFFF"/>
      </a:lt1>
      <a:dk2>
        <a:srgbClr val="595959"/>
      </a:dk2>
      <a:lt2>
        <a:srgbClr val="EEEEEE"/>
      </a:lt2>
      <a:accent1>
        <a:srgbClr val="F85363"/>
      </a:accent1>
      <a:accent2>
        <a:srgbClr val="FBE24A"/>
      </a:accent2>
      <a:accent3>
        <a:srgbClr val="CEE059"/>
      </a:accent3>
      <a:accent4>
        <a:srgbClr val="44BBF3"/>
      </a:accent4>
      <a:accent5>
        <a:srgbClr val="CCCCCC"/>
      </a:accent5>
      <a:accent6>
        <a:srgbClr val="FFCB2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6D8F31A-B8BB-4F8D-8270-D8A12409D5F8}" vid="{F4B41B45-5436-4ACF-B381-7A068B468268}"/>
    </a:ext>
  </a:extLst>
</a:theme>
</file>

<file path=ppt/theme/theme6.xml><?xml version="1.0" encoding="utf-8"?>
<a:theme xmlns:a="http://schemas.openxmlformats.org/drawingml/2006/main" name="0106_Brook_Template_SlidesMania">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1853</Words>
  <Application>Microsoft Office PowerPoint</Application>
  <PresentationFormat>Panorámica</PresentationFormat>
  <Paragraphs>141</Paragraphs>
  <Slides>43</Slides>
  <Notes>0</Notes>
  <HiddenSlides>0</HiddenSlides>
  <MMClips>0</MMClips>
  <ScaleCrop>false</ScaleCrop>
  <HeadingPairs>
    <vt:vector size="6" baseType="variant">
      <vt:variant>
        <vt:lpstr>Fuentes usadas</vt:lpstr>
      </vt:variant>
      <vt:variant>
        <vt:i4>15</vt:i4>
      </vt:variant>
      <vt:variant>
        <vt:lpstr>Tema</vt:lpstr>
      </vt:variant>
      <vt:variant>
        <vt:i4>6</vt:i4>
      </vt:variant>
      <vt:variant>
        <vt:lpstr>Títulos de diapositiva</vt:lpstr>
      </vt:variant>
      <vt:variant>
        <vt:i4>43</vt:i4>
      </vt:variant>
    </vt:vector>
  </HeadingPairs>
  <TitlesOfParts>
    <vt:vector size="64" baseType="lpstr">
      <vt:lpstr>Arial</vt:lpstr>
      <vt:lpstr>Barlow</vt:lpstr>
      <vt:lpstr>Barlow Condensed</vt:lpstr>
      <vt:lpstr>Calibri</vt:lpstr>
      <vt:lpstr>Century Gothic</vt:lpstr>
      <vt:lpstr>Fira Sans</vt:lpstr>
      <vt:lpstr>Homemade Apple</vt:lpstr>
      <vt:lpstr>Lora</vt:lpstr>
      <vt:lpstr>Montserrat</vt:lpstr>
      <vt:lpstr>Playfair Display</vt:lpstr>
      <vt:lpstr>Poppins</vt:lpstr>
      <vt:lpstr>Poppins SemiBold</vt:lpstr>
      <vt:lpstr>Proza Libre</vt:lpstr>
      <vt:lpstr>Raleway</vt:lpstr>
      <vt:lpstr>Rammetto One</vt:lpstr>
      <vt:lpstr>0142_Ayde_Template_SlidesMania</vt:lpstr>
      <vt:lpstr>143_Ayde_Template_SlidesMania</vt:lpstr>
      <vt:lpstr>Tema1</vt:lpstr>
      <vt:lpstr>0050_Carter_Template_SlidesMania</vt:lpstr>
      <vt:lpstr>Tema2</vt:lpstr>
      <vt:lpstr>0106_Brook_Template_SlidesMania</vt:lpstr>
      <vt:lpstr>Presentación de PowerPoint</vt:lpstr>
      <vt:lpstr>Presentación de PowerPoint</vt:lpstr>
      <vt:lpstr>Fases de la planificación estratégica </vt:lpstr>
      <vt:lpstr>Presentación de PowerPoint</vt:lpstr>
      <vt:lpstr>Presentación de PowerPoint</vt:lpstr>
      <vt:lpstr>Presentación de PowerPoint</vt:lpstr>
      <vt:lpstr>Presentación de PowerPoint</vt:lpstr>
      <vt:lpstr>La misión tiene que ser </vt:lpstr>
      <vt:lpstr>Presentación de PowerPoint</vt:lpstr>
      <vt:lpstr>Para fijar la visión, es necesario responder a estas preguntas:</vt:lpstr>
      <vt:lpstr>Presentación de PowerPoint</vt:lpstr>
      <vt:lpstr>Presentación de PowerPoint</vt:lpstr>
      <vt:lpstr>Presentación de PowerPoint</vt:lpstr>
      <vt:lpstr>Que debe contener un objetivo?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Organización jerárquica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Pαo'' ..</dc:creator>
  <cp:lastModifiedBy>Jorge Eduardo Castro Cruces</cp:lastModifiedBy>
  <cp:revision>2</cp:revision>
  <dcterms:created xsi:type="dcterms:W3CDTF">2020-04-29T05:06:03Z</dcterms:created>
  <dcterms:modified xsi:type="dcterms:W3CDTF">2020-04-29T06:15:59Z</dcterms:modified>
</cp:coreProperties>
</file>